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5" r:id="rId5"/>
    <p:sldId id="266" r:id="rId6"/>
    <p:sldId id="275" r:id="rId7"/>
    <p:sldId id="274" r:id="rId8"/>
    <p:sldId id="286" r:id="rId9"/>
    <p:sldId id="273" r:id="rId10"/>
    <p:sldId id="289" r:id="rId11"/>
    <p:sldId id="276" r:id="rId12"/>
    <p:sldId id="277" r:id="rId13"/>
    <p:sldId id="278" r:id="rId14"/>
    <p:sldId id="281" r:id="rId15"/>
    <p:sldId id="279" r:id="rId16"/>
    <p:sldId id="291" r:id="rId17"/>
    <p:sldId id="292" r:id="rId18"/>
    <p:sldId id="288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96" y="-378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0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01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5845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3008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40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679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2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305800" cy="1470025"/>
          </a:xfrm>
        </p:spPr>
        <p:txBody>
          <a:bodyPr/>
          <a:lstStyle/>
          <a:p>
            <a:r>
              <a:rPr lang="en-US" dirty="0" smtClean="0"/>
              <a:t>Vice President Public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Club Officer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32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Promote membership programs.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Attend club executive committee meetings.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Attend other Toastmasters events.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Arrange your replacement or assistance.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Prepare your successor for office.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the Club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91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krynerson\Desktop\Club Officers PPT\Executive Committe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676400"/>
            <a:ext cx="6175376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rynerson\Desktop\Club Officers PPT\Executive Committe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2725" y="1676400"/>
            <a:ext cx="61753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Executive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Provide a public relations report.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Propose new promotion ideas.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Executive Committee - Your Responsibility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How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When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Who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What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to Fulfill the VPPR Responsibilities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9125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How will you fulfill this responsibility?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When will each </a:t>
            </a:r>
            <a:r>
              <a:rPr lang="en-US"/>
              <a:t>action </a:t>
            </a:r>
            <a:r>
              <a:rPr lang="en-US" smtClean="0"/>
              <a:t>be </a:t>
            </a:r>
            <a:r>
              <a:rPr lang="en-US" dirty="0"/>
              <a:t>completed?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Who is available to help you?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What materials and resources can you use?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VPPR Responsibility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95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VPPR Resources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7900" y="1447800"/>
            <a:ext cx="4648200" cy="46482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Attend district-sponsored club-officer training </a:t>
            </a:r>
            <a:r>
              <a:rPr lang="en-US" dirty="0" smtClean="0"/>
              <a:t>program.</a:t>
            </a:r>
            <a:endParaRPr lang="en-US" dirty="0"/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Read </a:t>
            </a:r>
            <a:r>
              <a:rPr lang="en-US" dirty="0" smtClean="0"/>
              <a:t>materials.</a:t>
            </a:r>
            <a:endParaRPr lang="en-US" dirty="0"/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</a:t>
            </a:r>
            <a:r>
              <a:rPr lang="en-US" dirty="0" smtClean="0"/>
              <a:t>outgoing </a:t>
            </a:r>
            <a:r>
              <a:rPr lang="en-US" dirty="0"/>
              <a:t>executive </a:t>
            </a:r>
            <a:r>
              <a:rPr lang="en-US" dirty="0" smtClean="0"/>
              <a:t>committee.</a:t>
            </a:r>
            <a:endParaRPr lang="en-US" dirty="0"/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</a:t>
            </a:r>
            <a:r>
              <a:rPr lang="en-US" dirty="0" smtClean="0"/>
              <a:t>outgoing </a:t>
            </a:r>
            <a:r>
              <a:rPr lang="en-US" dirty="0"/>
              <a:t>vice president public </a:t>
            </a:r>
            <a:r>
              <a:rPr lang="en-US" dirty="0" smtClean="0"/>
              <a:t>relations.</a:t>
            </a:r>
            <a:endParaRPr lang="en-US" dirty="0"/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</a:t>
            </a:r>
            <a:r>
              <a:rPr lang="en-US" dirty="0" smtClean="0"/>
              <a:t>current </a:t>
            </a:r>
            <a:r>
              <a:rPr lang="en-US" dirty="0"/>
              <a:t>executive </a:t>
            </a:r>
            <a:r>
              <a:rPr lang="en-US" dirty="0" smtClean="0"/>
              <a:t>committee.</a:t>
            </a:r>
            <a:endParaRPr lang="en-US" dirty="0"/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Invite </a:t>
            </a:r>
            <a:r>
              <a:rPr lang="en-US" dirty="0" smtClean="0"/>
              <a:t>one to three </a:t>
            </a:r>
            <a:r>
              <a:rPr lang="en-US" dirty="0"/>
              <a:t>members to serve on public relations </a:t>
            </a:r>
            <a:r>
              <a:rPr lang="en-US" dirty="0" smtClean="0"/>
              <a:t>committee.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15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Review and order public relations </a:t>
            </a:r>
            <a:r>
              <a:rPr lang="en-US" dirty="0" smtClean="0"/>
              <a:t>materials.</a:t>
            </a:r>
            <a:endParaRPr lang="en-US" dirty="0"/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Solicit articles for </a:t>
            </a:r>
            <a:r>
              <a:rPr lang="en-US" dirty="0" smtClean="0"/>
              <a:t>website.</a:t>
            </a:r>
            <a:endParaRPr lang="en-US" dirty="0"/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Develop media </a:t>
            </a:r>
            <a:r>
              <a:rPr lang="en-US" dirty="0" smtClean="0"/>
              <a:t>list.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85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315200" cy="330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142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smtClean="0"/>
              <a:t>concludes the session.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Club Officer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63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001000" cy="4572000"/>
          </a:xfrm>
        </p:spPr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Vice President Public Relations Role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Vice President </a:t>
            </a:r>
            <a:r>
              <a:rPr lang="en-US" dirty="0"/>
              <a:t>Public Relations Responsibilities</a:t>
            </a:r>
            <a:endParaRPr lang="en-US" dirty="0" smtClean="0"/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Vice President </a:t>
            </a:r>
            <a:r>
              <a:rPr lang="en-US" dirty="0"/>
              <a:t>Public Relations Resources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Vice President Public Relations (VPPR)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7827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Identify your role within the club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Fulfill your responsibilities within the club and club executive committee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Find resources that help you fulfill your responsibilities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krynerson\Desktop\Club Officers PPT\VPP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66025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VPPR Role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The Club Meeting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Outside the Club Meeting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The Executive Committee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VPPR Responsibilities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111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ynerson\Desktop\Club Officers PPT\The Club Meeti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Before Club Meetings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Upon Arrival at Club </a:t>
            </a:r>
            <a:br>
              <a:rPr lang="en-US" dirty="0" smtClean="0"/>
            </a:br>
            <a:r>
              <a:rPr lang="en-US" dirty="0" smtClean="0"/>
              <a:t>Meetings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 smtClean="0"/>
              <a:t>During Club Meetings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Club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43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Verify that information on website and social media is correct.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Order promotional materials.</a:t>
            </a:r>
          </a:p>
          <a:p>
            <a:pPr marL="457200" lvl="0" indent="-457200">
              <a:buFont typeface="Webdings" charset="2"/>
              <a:buChar char="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Club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06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Distribute promotional materials.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Report results of public relations efforts.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Announce public relations campaigns.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 smtClean="0"/>
              <a:t>Solicit volunteers.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Club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75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Publicize the Toastmasters </a:t>
            </a:r>
            <a:r>
              <a:rPr lang="en-US" dirty="0" smtClean="0"/>
              <a:t>brand.</a:t>
            </a:r>
            <a:endParaRPr lang="en-US" dirty="0"/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Promote the </a:t>
            </a:r>
            <a:r>
              <a:rPr lang="en-US" dirty="0" smtClean="0"/>
              <a:t>club.</a:t>
            </a:r>
            <a:endParaRPr lang="en-US" dirty="0"/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Maintain the club </a:t>
            </a:r>
            <a:r>
              <a:rPr lang="en-US" dirty="0" smtClean="0"/>
              <a:t>website.</a:t>
            </a:r>
            <a:endParaRPr lang="en-US" dirty="0"/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Join a Toastmasters-moderated social networking </a:t>
            </a:r>
            <a:r>
              <a:rPr lang="en-US" dirty="0" smtClean="0"/>
              <a:t>website.</a:t>
            </a:r>
            <a:endParaRPr lang="en-US" dirty="0"/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Produce and distribute a club </a:t>
            </a:r>
            <a:r>
              <a:rPr lang="en-US" dirty="0" smtClean="0"/>
              <a:t>newsletter.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the Club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7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317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2011 Convention PowerPoint Template</vt:lpstr>
      <vt:lpstr>Vice President Public Relations</vt:lpstr>
      <vt:lpstr>Vice President Public Relations (VPPR)</vt:lpstr>
      <vt:lpstr>Session Objectives</vt:lpstr>
      <vt:lpstr>VPPR Role</vt:lpstr>
      <vt:lpstr>VPPR Responsibilities</vt:lpstr>
      <vt:lpstr>The Club Meeting</vt:lpstr>
      <vt:lpstr>Before Club Meetings</vt:lpstr>
      <vt:lpstr>During Club Meetings</vt:lpstr>
      <vt:lpstr>Outside the Club Meeting</vt:lpstr>
      <vt:lpstr>Outside the Club Meeting</vt:lpstr>
      <vt:lpstr>The Executive Committee</vt:lpstr>
      <vt:lpstr>Executive Committee - Your Responsibility</vt:lpstr>
      <vt:lpstr>How to Fulfill the VPPR Responsibilities</vt:lpstr>
      <vt:lpstr>VPPR Responsibility Action Plan</vt:lpstr>
      <vt:lpstr>VPPR Resources</vt:lpstr>
      <vt:lpstr>Getting Started</vt:lpstr>
      <vt:lpstr>Getting Started</vt:lpstr>
      <vt:lpstr>Additional Resources</vt:lpstr>
      <vt:lpstr>This concludes the session.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Allegra Manigault</cp:lastModifiedBy>
  <cp:revision>85</cp:revision>
  <cp:lastPrinted>2012-07-26T18:12:12Z</cp:lastPrinted>
  <dcterms:created xsi:type="dcterms:W3CDTF">2011-07-13T15:20:37Z</dcterms:created>
  <dcterms:modified xsi:type="dcterms:W3CDTF">2018-06-21T16:37:29Z</dcterms:modified>
</cp:coreProperties>
</file>