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5" r:id="rId5"/>
    <p:sldId id="266" r:id="rId6"/>
    <p:sldId id="275" r:id="rId7"/>
    <p:sldId id="274" r:id="rId8"/>
    <p:sldId id="273" r:id="rId9"/>
    <p:sldId id="272" r:id="rId10"/>
    <p:sldId id="267" r:id="rId11"/>
    <p:sldId id="280" r:id="rId12"/>
    <p:sldId id="276" r:id="rId13"/>
    <p:sldId id="277" r:id="rId14"/>
    <p:sldId id="278" r:id="rId15"/>
    <p:sldId id="281" r:id="rId16"/>
    <p:sldId id="279" r:id="rId17"/>
    <p:sldId id="282" r:id="rId18"/>
    <p:sldId id="286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Sergeant at Arms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2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Return room to original configuration.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Pack up and store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Dispose of trash.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Schedule meeting location.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Ensure adequate supplies are available.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Attend executive committee meetings.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Arrange your replacement or assistance.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Prepare your successor for office.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6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ynerson\Desktop\Club Officers PPT\Executive Committe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2" y="1676400"/>
            <a:ext cx="617537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Update the executive committee on the club meeting space status.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Work to coordinate meeting space.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Chair social and reception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Replace items as needed.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Executive Committee - Your Responsibility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Who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What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0" indent="-457200">
              <a:buFont typeface="Webdings" charset="2"/>
              <a:buChar char=""/>
            </a:pPr>
            <a:endParaRPr lang="en-US" dirty="0"/>
          </a:p>
          <a:p>
            <a:pPr marL="457200" lvl="0" indent="-457200">
              <a:buFont typeface="Webdings" charset="2"/>
              <a:buChar char="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Fulfill the SAA Responsibilities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When will each action </a:t>
            </a:r>
            <a:r>
              <a:rPr lang="en-US" dirty="0" smtClean="0"/>
              <a:t>be </a:t>
            </a:r>
            <a:r>
              <a:rPr lang="en-US" dirty="0"/>
              <a:t>completed?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Who is available to help you?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What materials and resources can you use?</a:t>
            </a:r>
          </a:p>
          <a:p>
            <a:pPr marL="457200" lvl="0" indent="-457200">
              <a:buFont typeface="Webdings" charset="2"/>
              <a:buChar char=""/>
            </a:pPr>
            <a:endParaRPr lang="en-US" dirty="0"/>
          </a:p>
          <a:p>
            <a:pPr marL="457200" lvl="0" indent="-457200">
              <a:buFont typeface="Webdings" charset="2"/>
              <a:buChar char="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 Responsibility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 Resources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79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Attend district-sponsored club-officer training program.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Read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Meet with outgoing executive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Meet with outgoing sergeant at arms.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Meet with current executive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Introduce yourself to meeting space contacts.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Ask for volunteers to assist you.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85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3088"/>
            <a:ext cx="7315200" cy="222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8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smtClean="0"/>
              <a:t>concludes the session.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3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Sergeant at Arms Role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Sergeant at Arms Responsibilities</a:t>
            </a:r>
            <a:endParaRPr lang="en-US" dirty="0" smtClean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Sergeant at Arms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Sergeant at Arms (SAA)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82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Identify your role within the club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Fulfill your responsibilities within the club and club executive committee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Find resources that help you fulfill your responsibilities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ynerson\Desktop\Club Officers PPT\SA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 Role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The Club Meeting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Outside the Club Meeting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The Executive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ynerson\Desktop\Club Officers PPT\The Club Meet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Before Club Meetings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Upon Arrival at Club </a:t>
            </a:r>
            <a:br>
              <a:rPr lang="en-US" dirty="0" smtClean="0"/>
            </a:br>
            <a:r>
              <a:rPr lang="en-US" dirty="0" smtClean="0"/>
              <a:t>Meetings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During Club Meetings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After Club Meetings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43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Confirm room reservation.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Ensure there are club supplies.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6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Arrange meeting room early.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Arrange tables and chairs.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Set out meeting materials and promotional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Check room temperature.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Ask guests to sign the Guest Book.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Upon Arrival at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Welcome late arrivals.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Coordinate food service, if any.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Collect ballots and tally votes when necessary.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329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2011 Convention PowerPoint Template</vt:lpstr>
      <vt:lpstr>Sergeant at Arms</vt:lpstr>
      <vt:lpstr>Sergeant at Arms (SAA)</vt:lpstr>
      <vt:lpstr>Session Objectives</vt:lpstr>
      <vt:lpstr>SAA Role</vt:lpstr>
      <vt:lpstr>SAA Responsibilities</vt:lpstr>
      <vt:lpstr>The Club Meeting</vt:lpstr>
      <vt:lpstr>Before Club Meetings</vt:lpstr>
      <vt:lpstr>Upon Arrival at Club Meetings</vt:lpstr>
      <vt:lpstr>During Club Meetings</vt:lpstr>
      <vt:lpstr>After Club Meetings</vt:lpstr>
      <vt:lpstr>Outside the Club Meeting</vt:lpstr>
      <vt:lpstr>The Executive Committee</vt:lpstr>
      <vt:lpstr>Executive Committee - Your Responsibility</vt:lpstr>
      <vt:lpstr>How to Fulfill the SAA Responsibilities</vt:lpstr>
      <vt:lpstr>SAA Responsibility Action Plan</vt:lpstr>
      <vt:lpstr>SAA Resources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Allegra Manigault</cp:lastModifiedBy>
  <cp:revision>68</cp:revision>
  <cp:lastPrinted>2012-07-26T18:12:12Z</cp:lastPrinted>
  <dcterms:created xsi:type="dcterms:W3CDTF">2011-07-13T15:20:37Z</dcterms:created>
  <dcterms:modified xsi:type="dcterms:W3CDTF">2018-06-21T16:28:11Z</dcterms:modified>
</cp:coreProperties>
</file>