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91" r:id="rId5"/>
    <p:sldId id="265" r:id="rId6"/>
    <p:sldId id="266" r:id="rId7"/>
    <p:sldId id="274" r:id="rId8"/>
    <p:sldId id="288" r:id="rId9"/>
    <p:sldId id="272" r:id="rId10"/>
    <p:sldId id="273" r:id="rId11"/>
    <p:sldId id="275" r:id="rId12"/>
    <p:sldId id="267" r:id="rId13"/>
    <p:sldId id="276" r:id="rId14"/>
    <p:sldId id="278" r:id="rId15"/>
    <p:sldId id="277" r:id="rId16"/>
    <p:sldId id="281" r:id="rId17"/>
    <p:sldId id="282" r:id="rId18"/>
    <p:sldId id="283" r:id="rId19"/>
    <p:sldId id="280" r:id="rId20"/>
    <p:sldId id="279" r:id="rId21"/>
    <p:sldId id="286" r:id="rId22"/>
    <p:sldId id="289" r:id="rId23"/>
    <p:sldId id="284" r:id="rId24"/>
    <p:sldId id="29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ヒラギノ角ゴ Pro W3" charset="0"/>
        <a:cs typeface="Arial" charset="0"/>
      </a:defRPr>
    </a:lvl1pPr>
    <a:lvl2pPr marL="457200" algn="l" rtl="0" fontAlgn="base">
      <a:spcBef>
        <a:spcPct val="0"/>
      </a:spcBef>
      <a:spcAft>
        <a:spcPct val="0"/>
      </a:spcAft>
      <a:defRPr kern="1200">
        <a:solidFill>
          <a:schemeClr val="tx1"/>
        </a:solidFill>
        <a:latin typeface="Arial" charset="0"/>
        <a:ea typeface="ヒラギノ角ゴ Pro W3" charset="0"/>
        <a:cs typeface="Arial" charset="0"/>
      </a:defRPr>
    </a:lvl2pPr>
    <a:lvl3pPr marL="914400" algn="l" rtl="0" fontAlgn="base">
      <a:spcBef>
        <a:spcPct val="0"/>
      </a:spcBef>
      <a:spcAft>
        <a:spcPct val="0"/>
      </a:spcAft>
      <a:defRPr kern="1200">
        <a:solidFill>
          <a:schemeClr val="tx1"/>
        </a:solidFill>
        <a:latin typeface="Arial" charset="0"/>
        <a:ea typeface="ヒラギノ角ゴ Pro W3" charset="0"/>
        <a:cs typeface="Arial" charset="0"/>
      </a:defRPr>
    </a:lvl3pPr>
    <a:lvl4pPr marL="1371600" algn="l" rtl="0" fontAlgn="base">
      <a:spcBef>
        <a:spcPct val="0"/>
      </a:spcBef>
      <a:spcAft>
        <a:spcPct val="0"/>
      </a:spcAft>
      <a:defRPr kern="1200">
        <a:solidFill>
          <a:schemeClr val="tx1"/>
        </a:solidFill>
        <a:latin typeface="Arial" charset="0"/>
        <a:ea typeface="ヒラギノ角ゴ Pro W3" charset="0"/>
        <a:cs typeface="Arial" charset="0"/>
      </a:defRPr>
    </a:lvl4pPr>
    <a:lvl5pPr marL="1828800" algn="l" rtl="0" fontAlgn="base">
      <a:spcBef>
        <a:spcPct val="0"/>
      </a:spcBef>
      <a:spcAft>
        <a:spcPct val="0"/>
      </a:spcAft>
      <a:defRPr kern="1200">
        <a:solidFill>
          <a:schemeClr val="tx1"/>
        </a:solidFill>
        <a:latin typeface="Arial" charset="0"/>
        <a:ea typeface="ヒラギノ角ゴ Pro W3" charset="0"/>
        <a:cs typeface="Arial" charset="0"/>
      </a:defRPr>
    </a:lvl5pPr>
    <a:lvl6pPr marL="2286000" algn="l" defTabSz="457200" rtl="0" eaLnBrk="1" latinLnBrk="0" hangingPunct="1">
      <a:defRPr kern="1200">
        <a:solidFill>
          <a:schemeClr val="tx1"/>
        </a:solidFill>
        <a:latin typeface="Arial" charset="0"/>
        <a:ea typeface="ヒラギノ角ゴ Pro W3" charset="0"/>
        <a:cs typeface="Arial" charset="0"/>
      </a:defRPr>
    </a:lvl6pPr>
    <a:lvl7pPr marL="2743200" algn="l" defTabSz="457200" rtl="0" eaLnBrk="1" latinLnBrk="0" hangingPunct="1">
      <a:defRPr kern="1200">
        <a:solidFill>
          <a:schemeClr val="tx1"/>
        </a:solidFill>
        <a:latin typeface="Arial" charset="0"/>
        <a:ea typeface="ヒラギノ角ゴ Pro W3" charset="0"/>
        <a:cs typeface="Arial" charset="0"/>
      </a:defRPr>
    </a:lvl7pPr>
    <a:lvl8pPr marL="3200400" algn="l" defTabSz="457200" rtl="0" eaLnBrk="1" latinLnBrk="0" hangingPunct="1">
      <a:defRPr kern="1200">
        <a:solidFill>
          <a:schemeClr val="tx1"/>
        </a:solidFill>
        <a:latin typeface="Arial" charset="0"/>
        <a:ea typeface="ヒラギノ角ゴ Pro W3" charset="0"/>
        <a:cs typeface="Arial" charset="0"/>
      </a:defRPr>
    </a:lvl8pPr>
    <a:lvl9pPr marL="3657600" algn="l" defTabSz="457200" rtl="0" eaLnBrk="1" latinLnBrk="0" hangingPunct="1">
      <a:defRPr kern="1200">
        <a:solidFill>
          <a:schemeClr val="tx1"/>
        </a:solidFill>
        <a:latin typeface="Arial" charset="0"/>
        <a:ea typeface="ヒラギノ角ゴ Pro W3"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9B2B1"/>
    <a:srgbClr val="063052"/>
    <a:srgbClr val="CD202C"/>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96"/>
      </p:cViewPr>
      <p:guideLst>
        <p:guide orient="horz" pos="235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57B43-2165-4C87-A606-FAF415D80018}" type="doc">
      <dgm:prSet loTypeId="urn:microsoft.com/office/officeart/2005/8/layout/pyramid1" loCatId="pyramid" qsTypeId="urn:microsoft.com/office/officeart/2005/8/quickstyle/simple1" qsCatId="simple" csTypeId="urn:microsoft.com/office/officeart/2005/8/colors/accent1_2" csCatId="accent1" phldr="1"/>
      <dgm:spPr/>
    </dgm:pt>
    <dgm:pt modelId="{1132DB6C-8B32-46D3-AF16-103D474FC1ED}">
      <dgm:prSet phldrT="[Text]" custT="1"/>
      <dgm:spPr>
        <a:noFill/>
        <a:ln>
          <a:solidFill>
            <a:schemeClr val="tx1"/>
          </a:solidFill>
        </a:ln>
      </dgm:spPr>
      <dgm:t>
        <a:bodyPr lIns="182880" tIns="182880" rIns="182880" bIns="182880" anchor="ctr" anchorCtr="0"/>
        <a:lstStyle/>
        <a:p>
          <a:r>
            <a:rPr lang="en-US" sz="1600" spc="-100" baseline="0" dirty="0" smtClean="0">
              <a:solidFill>
                <a:schemeClr val="tx1"/>
              </a:solidFill>
              <a:latin typeface="Myriad Pro" pitchFamily="34" charset="0"/>
            </a:rPr>
            <a:t>The need to realize your potential (e.g., the realization that you can/will or  already have overcome your fear</a:t>
          </a:r>
          <a:r>
            <a:rPr lang="en-US" sz="1600" spc="-100" baseline="0" dirty="0" smtClean="0">
              <a:latin typeface="Myriad Pro" pitchFamily="34" charset="0"/>
            </a:rPr>
            <a:t>)</a:t>
          </a:r>
          <a:endParaRPr lang="en-US" sz="1600" spc="-100" baseline="0" dirty="0">
            <a:latin typeface="Myriad Pro" pitchFamily="34" charset="0"/>
          </a:endParaRPr>
        </a:p>
      </dgm:t>
    </dgm:pt>
    <dgm:pt modelId="{9CB0742E-C2D7-444A-A9CC-0FE3207A5BE5}" type="parTrans" cxnId="{43E6B3BD-FD4A-4E79-A0DE-8E8BC9ACE223}">
      <dgm:prSet/>
      <dgm:spPr/>
      <dgm:t>
        <a:bodyPr/>
        <a:lstStyle/>
        <a:p>
          <a:endParaRPr lang="en-US">
            <a:latin typeface="Myriad Pro" pitchFamily="34" charset="0"/>
          </a:endParaRPr>
        </a:p>
      </dgm:t>
    </dgm:pt>
    <dgm:pt modelId="{ED02AED3-4552-4907-8DDF-8EA18425F197}" type="sibTrans" cxnId="{43E6B3BD-FD4A-4E79-A0DE-8E8BC9ACE223}">
      <dgm:prSet/>
      <dgm:spPr/>
      <dgm:t>
        <a:bodyPr/>
        <a:lstStyle/>
        <a:p>
          <a:endParaRPr lang="en-US">
            <a:latin typeface="Myriad Pro" pitchFamily="34" charset="0"/>
          </a:endParaRPr>
        </a:p>
      </dgm:t>
    </dgm:pt>
    <dgm:pt modelId="{92217C5D-9C0B-4E69-B92E-3A3945B1334B}">
      <dgm:prSet phldrT="[Text]" custT="1"/>
      <dgm:spPr>
        <a:noFill/>
        <a:ln>
          <a:solidFill>
            <a:schemeClr val="tx1"/>
          </a:solidFill>
        </a:ln>
      </dgm:spPr>
      <dgm:t>
        <a:bodyPr anchor="ctr"/>
        <a:lstStyle/>
        <a:p>
          <a:r>
            <a:rPr lang="en-US" sz="1600" spc="-100" baseline="0" dirty="0" smtClean="0">
              <a:solidFill>
                <a:schemeClr val="tx1"/>
              </a:solidFill>
              <a:latin typeface="Myriad Pro" pitchFamily="34" charset="0"/>
            </a:rPr>
            <a:t>The need to be acknowledged (</a:t>
          </a:r>
          <a:r>
            <a:rPr lang="en-US" sz="1600" spc="-100" baseline="0" dirty="0" smtClean="0">
              <a:latin typeface="Myriad Pro" pitchFamily="34" charset="0"/>
            </a:rPr>
            <a:t>e.g., recognized for a fantastic speech)</a:t>
          </a:r>
          <a:endParaRPr lang="en-US" sz="1600" spc="-100" baseline="0" dirty="0">
            <a:latin typeface="Myriad Pro" pitchFamily="34" charset="0"/>
          </a:endParaRPr>
        </a:p>
      </dgm:t>
    </dgm:pt>
    <dgm:pt modelId="{8961CCFE-DE00-417B-A4E6-1211851D5085}" type="parTrans" cxnId="{85ABEC12-25C1-4C84-9150-3EC86810CC15}">
      <dgm:prSet/>
      <dgm:spPr/>
      <dgm:t>
        <a:bodyPr/>
        <a:lstStyle/>
        <a:p>
          <a:endParaRPr lang="en-US">
            <a:latin typeface="Myriad Pro" pitchFamily="34" charset="0"/>
          </a:endParaRPr>
        </a:p>
      </dgm:t>
    </dgm:pt>
    <dgm:pt modelId="{12ABFA61-15E1-40EF-8B93-9F7CE8015BBB}" type="sibTrans" cxnId="{85ABEC12-25C1-4C84-9150-3EC86810CC15}">
      <dgm:prSet/>
      <dgm:spPr/>
      <dgm:t>
        <a:bodyPr/>
        <a:lstStyle/>
        <a:p>
          <a:endParaRPr lang="en-US">
            <a:latin typeface="Myriad Pro" pitchFamily="34" charset="0"/>
          </a:endParaRPr>
        </a:p>
      </dgm:t>
    </dgm:pt>
    <dgm:pt modelId="{29016A75-FE40-415D-BE68-3C3737E48483}">
      <dgm:prSet phldrT="[Text]" custT="1"/>
      <dgm:spPr>
        <a:noFill/>
        <a:ln>
          <a:solidFill>
            <a:schemeClr val="tx1"/>
          </a:solidFill>
        </a:ln>
      </dgm:spPr>
      <dgm:t>
        <a:bodyPr anchor="ctr"/>
        <a:lstStyle/>
        <a:p>
          <a:r>
            <a:rPr lang="en-US" sz="1600" spc="-100" baseline="0" dirty="0" smtClean="0">
              <a:solidFill>
                <a:schemeClr val="tx1"/>
              </a:solidFill>
              <a:latin typeface="Myriad Pro" pitchFamily="34" charset="0"/>
            </a:rPr>
            <a:t>The need relating to other people (e.g., friendly, welcoming fellow members)</a:t>
          </a:r>
          <a:endParaRPr lang="en-US" sz="1600" spc="-100" baseline="0" dirty="0">
            <a:solidFill>
              <a:schemeClr val="tx1"/>
            </a:solidFill>
            <a:latin typeface="Myriad Pro" pitchFamily="34" charset="0"/>
          </a:endParaRPr>
        </a:p>
      </dgm:t>
    </dgm:pt>
    <dgm:pt modelId="{E09B2263-156D-4B47-BA02-A490E627C6FE}" type="parTrans" cxnId="{007A165B-7687-40E8-8EC9-53B7D12880F2}">
      <dgm:prSet/>
      <dgm:spPr/>
      <dgm:t>
        <a:bodyPr/>
        <a:lstStyle/>
        <a:p>
          <a:endParaRPr lang="en-US">
            <a:latin typeface="Myriad Pro" pitchFamily="34" charset="0"/>
          </a:endParaRPr>
        </a:p>
      </dgm:t>
    </dgm:pt>
    <dgm:pt modelId="{A2CC324E-5C99-4B82-A40C-0C9A9F5BD0EA}" type="sibTrans" cxnId="{007A165B-7687-40E8-8EC9-53B7D12880F2}">
      <dgm:prSet/>
      <dgm:spPr/>
      <dgm:t>
        <a:bodyPr/>
        <a:lstStyle/>
        <a:p>
          <a:endParaRPr lang="en-US">
            <a:latin typeface="Myriad Pro" pitchFamily="34" charset="0"/>
          </a:endParaRPr>
        </a:p>
      </dgm:t>
    </dgm:pt>
    <dgm:pt modelId="{066ECBDC-417F-415D-B8D2-E6EE621D0179}">
      <dgm:prSet phldrT="[Text]" custT="1"/>
      <dgm:spPr>
        <a:solidFill>
          <a:srgbClr val="772432"/>
        </a:solidFill>
        <a:ln>
          <a:solidFill>
            <a:schemeClr val="tx1"/>
          </a:solidFill>
        </a:ln>
      </dgm:spPr>
      <dgm:t>
        <a:bodyPr/>
        <a:lstStyle/>
        <a:p>
          <a:r>
            <a:rPr lang="en-US" sz="1400" spc="-100" baseline="0" dirty="0" smtClean="0">
              <a:solidFill>
                <a:schemeClr val="bg1"/>
              </a:solidFill>
              <a:latin typeface="Myriad Pro" pitchFamily="34" charset="0"/>
            </a:rPr>
            <a:t>Safety</a:t>
          </a:r>
          <a:endParaRPr lang="en-US" sz="1400" spc="-100" baseline="0" dirty="0">
            <a:solidFill>
              <a:schemeClr val="bg1"/>
            </a:solidFill>
            <a:latin typeface="Myriad Pro" pitchFamily="34" charset="0"/>
          </a:endParaRPr>
        </a:p>
      </dgm:t>
    </dgm:pt>
    <dgm:pt modelId="{496BF702-3C9B-40D1-AED1-AC4C53778CA7}" type="parTrans" cxnId="{36112079-5A6F-4AB0-8495-274540F5E0F9}">
      <dgm:prSet/>
      <dgm:spPr/>
      <dgm:t>
        <a:bodyPr/>
        <a:lstStyle/>
        <a:p>
          <a:endParaRPr lang="en-US">
            <a:latin typeface="Myriad Pro" pitchFamily="34" charset="0"/>
          </a:endParaRPr>
        </a:p>
      </dgm:t>
    </dgm:pt>
    <dgm:pt modelId="{6A000FE7-A36B-462F-AC09-7CAAB6DDDD92}" type="sibTrans" cxnId="{36112079-5A6F-4AB0-8495-274540F5E0F9}">
      <dgm:prSet/>
      <dgm:spPr/>
      <dgm:t>
        <a:bodyPr/>
        <a:lstStyle/>
        <a:p>
          <a:endParaRPr lang="en-US">
            <a:latin typeface="Myriad Pro" pitchFamily="34" charset="0"/>
          </a:endParaRPr>
        </a:p>
      </dgm:t>
    </dgm:pt>
    <dgm:pt modelId="{3A3709A7-9E09-44DE-94EB-BDCF054AC900}">
      <dgm:prSet phldrT="[Text]" custT="1"/>
      <dgm:spPr>
        <a:solidFill>
          <a:srgbClr val="A9B2B1"/>
        </a:solidFill>
        <a:ln>
          <a:solidFill>
            <a:schemeClr val="tx1"/>
          </a:solidFill>
        </a:ln>
      </dgm:spPr>
      <dgm:t>
        <a:bodyPr/>
        <a:lstStyle/>
        <a:p>
          <a:r>
            <a:rPr lang="en-US" sz="1400" spc="-100" baseline="0" dirty="0" smtClean="0">
              <a:latin typeface="Myriad Pro" pitchFamily="34" charset="0"/>
            </a:rPr>
            <a:t>Basic</a:t>
          </a:r>
          <a:endParaRPr lang="en-US" sz="1400" spc="-100" baseline="0" dirty="0">
            <a:latin typeface="Myriad Pro" pitchFamily="34" charset="0"/>
          </a:endParaRPr>
        </a:p>
      </dgm:t>
    </dgm:pt>
    <dgm:pt modelId="{878B4958-3231-4FEC-9233-C8F169310E2B}" type="parTrans" cxnId="{71F70C1E-8297-4287-A804-8E4CACBEB6AF}">
      <dgm:prSet/>
      <dgm:spPr/>
      <dgm:t>
        <a:bodyPr/>
        <a:lstStyle/>
        <a:p>
          <a:endParaRPr lang="en-US">
            <a:latin typeface="Myriad Pro" pitchFamily="34" charset="0"/>
          </a:endParaRPr>
        </a:p>
      </dgm:t>
    </dgm:pt>
    <dgm:pt modelId="{AFDE1C17-294B-4464-AA09-A51B76D0066B}" type="sibTrans" cxnId="{71F70C1E-8297-4287-A804-8E4CACBEB6AF}">
      <dgm:prSet/>
      <dgm:spPr/>
      <dgm:t>
        <a:bodyPr/>
        <a:lstStyle/>
        <a:p>
          <a:endParaRPr lang="en-US">
            <a:latin typeface="Myriad Pro" pitchFamily="34" charset="0"/>
          </a:endParaRPr>
        </a:p>
      </dgm:t>
    </dgm:pt>
    <dgm:pt modelId="{5EE189A7-F692-4CB1-ACA2-715A274DA801}">
      <dgm:prSet phldrT="[Text]" custT="1"/>
      <dgm:spPr>
        <a:solidFill>
          <a:srgbClr val="CD202C"/>
        </a:solidFill>
        <a:ln>
          <a:solidFill>
            <a:schemeClr val="tx1"/>
          </a:solidFill>
        </a:ln>
      </dgm:spPr>
      <dgm:t>
        <a:bodyPr lIns="182880" tIns="182880" rIns="182880" bIns="182880" anchor="b" anchorCtr="0"/>
        <a:lstStyle/>
        <a:p>
          <a:r>
            <a:rPr lang="en-US" sz="1400" spc="-100" baseline="0" dirty="0" smtClean="0">
              <a:latin typeface="Myriad Pro" pitchFamily="34" charset="0"/>
            </a:rPr>
            <a:t>Self-actualization</a:t>
          </a:r>
          <a:endParaRPr lang="en-US" sz="1400" spc="-100" baseline="0" dirty="0">
            <a:latin typeface="Myriad Pro" pitchFamily="34" charset="0"/>
          </a:endParaRPr>
        </a:p>
      </dgm:t>
    </dgm:pt>
    <dgm:pt modelId="{F81D3303-2E5D-40D0-9C81-80B0714968CA}" type="parTrans" cxnId="{D4367F96-046C-45B0-BD9E-407B4CE7CF1C}">
      <dgm:prSet/>
      <dgm:spPr/>
      <dgm:t>
        <a:bodyPr/>
        <a:lstStyle/>
        <a:p>
          <a:endParaRPr lang="en-US"/>
        </a:p>
      </dgm:t>
    </dgm:pt>
    <dgm:pt modelId="{E32E8D4E-8335-4AE4-8A10-3811675A225A}" type="sibTrans" cxnId="{D4367F96-046C-45B0-BD9E-407B4CE7CF1C}">
      <dgm:prSet/>
      <dgm:spPr/>
      <dgm:t>
        <a:bodyPr/>
        <a:lstStyle/>
        <a:p>
          <a:endParaRPr lang="en-US"/>
        </a:p>
      </dgm:t>
    </dgm:pt>
    <dgm:pt modelId="{B17BD817-FE6D-4CE8-97E2-A806ED723791}">
      <dgm:prSet phldrT="[Text]" custT="1"/>
      <dgm:spPr>
        <a:solidFill>
          <a:srgbClr val="F2DF74"/>
        </a:solidFill>
        <a:ln>
          <a:solidFill>
            <a:schemeClr val="tx1"/>
          </a:solidFill>
        </a:ln>
      </dgm:spPr>
      <dgm:t>
        <a:bodyPr/>
        <a:lstStyle/>
        <a:p>
          <a:r>
            <a:rPr lang="en-US" sz="1400" spc="-100" baseline="0" dirty="0" smtClean="0">
              <a:latin typeface="Myriad Pro" pitchFamily="34" charset="0"/>
            </a:rPr>
            <a:t>Esteem</a:t>
          </a:r>
          <a:endParaRPr lang="en-US" sz="1400" spc="-100" baseline="0" dirty="0">
            <a:latin typeface="Myriad Pro" pitchFamily="34" charset="0"/>
          </a:endParaRPr>
        </a:p>
      </dgm:t>
    </dgm:pt>
    <dgm:pt modelId="{070B41D6-3F08-4598-A9D6-0E4D8F5C4BC1}" type="parTrans" cxnId="{0FEFD122-0FF4-4F82-A2E1-3A6B6E2D715B}">
      <dgm:prSet/>
      <dgm:spPr/>
      <dgm:t>
        <a:bodyPr/>
        <a:lstStyle/>
        <a:p>
          <a:endParaRPr lang="en-US"/>
        </a:p>
      </dgm:t>
    </dgm:pt>
    <dgm:pt modelId="{BDBAB5A3-8E29-4250-BC12-DA808AE95E87}" type="sibTrans" cxnId="{0FEFD122-0FF4-4F82-A2E1-3A6B6E2D715B}">
      <dgm:prSet/>
      <dgm:spPr/>
      <dgm:t>
        <a:bodyPr/>
        <a:lstStyle/>
        <a:p>
          <a:endParaRPr lang="en-US"/>
        </a:p>
      </dgm:t>
    </dgm:pt>
    <dgm:pt modelId="{991C2512-8F50-4A1B-B5C8-F2369229AE6D}">
      <dgm:prSet phldrT="[Text]" custT="1"/>
      <dgm:spPr>
        <a:solidFill>
          <a:srgbClr val="004165"/>
        </a:solidFill>
        <a:ln>
          <a:solidFill>
            <a:schemeClr val="tx1"/>
          </a:solidFill>
        </a:ln>
      </dgm:spPr>
      <dgm:t>
        <a:bodyPr/>
        <a:lstStyle/>
        <a:p>
          <a:r>
            <a:rPr lang="en-US" sz="1400" spc="-100" baseline="0" dirty="0" smtClean="0">
              <a:solidFill>
                <a:schemeClr val="bg1"/>
              </a:solidFill>
              <a:latin typeface="Myriad Pro" pitchFamily="34" charset="0"/>
            </a:rPr>
            <a:t>Social</a:t>
          </a:r>
          <a:endParaRPr lang="en-US" sz="1400" spc="-100" baseline="0" dirty="0">
            <a:solidFill>
              <a:schemeClr val="bg1"/>
            </a:solidFill>
            <a:latin typeface="Myriad Pro" pitchFamily="34" charset="0"/>
          </a:endParaRPr>
        </a:p>
      </dgm:t>
    </dgm:pt>
    <dgm:pt modelId="{D976AB1A-6C2A-430A-8762-077C6019F3E5}" type="parTrans" cxnId="{B4789C46-F2B5-4DEE-856D-1A7AC4D1A319}">
      <dgm:prSet/>
      <dgm:spPr/>
      <dgm:t>
        <a:bodyPr/>
        <a:lstStyle/>
        <a:p>
          <a:endParaRPr lang="en-US"/>
        </a:p>
      </dgm:t>
    </dgm:pt>
    <dgm:pt modelId="{945C5DE8-F834-4128-A2E5-B168DA781EAA}" type="sibTrans" cxnId="{B4789C46-F2B5-4DEE-856D-1A7AC4D1A319}">
      <dgm:prSet/>
      <dgm:spPr/>
      <dgm:t>
        <a:bodyPr/>
        <a:lstStyle/>
        <a:p>
          <a:endParaRPr lang="en-US"/>
        </a:p>
      </dgm:t>
    </dgm:pt>
    <dgm:pt modelId="{155CFC67-0110-432C-8357-2F18CED6687B}">
      <dgm:prSet phldrT="[Text]" custT="1"/>
      <dgm:spPr>
        <a:noFill/>
        <a:ln>
          <a:solidFill>
            <a:schemeClr val="tx1"/>
          </a:solidFill>
        </a:ln>
      </dgm:spPr>
      <dgm:t>
        <a:bodyPr/>
        <a:lstStyle/>
        <a:p>
          <a:r>
            <a:rPr lang="en-US" sz="1600" spc="-100" baseline="0" dirty="0" smtClean="0">
              <a:solidFill>
                <a:schemeClr val="tx1"/>
              </a:solidFill>
              <a:latin typeface="Myriad Pro" pitchFamily="34" charset="0"/>
            </a:rPr>
            <a:t>The need to be safe and secure (e.g., a safe, supportive club environment)</a:t>
          </a:r>
          <a:endParaRPr lang="en-US" sz="1600" spc="-100" baseline="0" dirty="0">
            <a:solidFill>
              <a:schemeClr val="tx1"/>
            </a:solidFill>
            <a:latin typeface="Myriad Pro" pitchFamily="34" charset="0"/>
          </a:endParaRPr>
        </a:p>
      </dgm:t>
    </dgm:pt>
    <dgm:pt modelId="{3F38F867-9040-423D-BB57-7F2D5197927B}" type="parTrans" cxnId="{C7E56D43-4958-454E-9D98-DA4564F55B68}">
      <dgm:prSet/>
      <dgm:spPr/>
      <dgm:t>
        <a:bodyPr/>
        <a:lstStyle/>
        <a:p>
          <a:endParaRPr lang="en-US"/>
        </a:p>
      </dgm:t>
    </dgm:pt>
    <dgm:pt modelId="{D70E1609-EA47-417F-983C-6F1780267AA1}" type="sibTrans" cxnId="{C7E56D43-4958-454E-9D98-DA4564F55B68}">
      <dgm:prSet/>
      <dgm:spPr/>
      <dgm:t>
        <a:bodyPr/>
        <a:lstStyle/>
        <a:p>
          <a:endParaRPr lang="en-US"/>
        </a:p>
      </dgm:t>
    </dgm:pt>
    <dgm:pt modelId="{98D36028-E25F-47E6-8B5F-AE5E703D6DA9}">
      <dgm:prSet phldrT="[Text]" custT="1"/>
      <dgm:spPr>
        <a:noFill/>
        <a:ln>
          <a:solidFill>
            <a:schemeClr val="tx1"/>
          </a:solidFill>
        </a:ln>
      </dgm:spPr>
      <dgm:t>
        <a:bodyPr/>
        <a:lstStyle/>
        <a:p>
          <a:r>
            <a:rPr lang="en-US" sz="1600" spc="-100" baseline="0" dirty="0" smtClean="0">
              <a:latin typeface="Myriad Pro" pitchFamily="34" charset="0"/>
            </a:rPr>
            <a:t>The most basic needs vital to survival (e.g., overcoming the fear of public speaking)</a:t>
          </a:r>
          <a:endParaRPr lang="en-US" sz="1600" spc="-100" baseline="0" dirty="0">
            <a:latin typeface="Myriad Pro" pitchFamily="34" charset="0"/>
          </a:endParaRPr>
        </a:p>
      </dgm:t>
    </dgm:pt>
    <dgm:pt modelId="{1B3E246D-B28C-4C38-A03B-4CC593976DC5}" type="parTrans" cxnId="{564FCCEC-47D5-4160-8481-B32AC090AF07}">
      <dgm:prSet/>
      <dgm:spPr/>
      <dgm:t>
        <a:bodyPr/>
        <a:lstStyle/>
        <a:p>
          <a:endParaRPr lang="en-US"/>
        </a:p>
      </dgm:t>
    </dgm:pt>
    <dgm:pt modelId="{E9A911C9-000B-4265-A64B-2B19E643925B}" type="sibTrans" cxnId="{564FCCEC-47D5-4160-8481-B32AC090AF07}">
      <dgm:prSet/>
      <dgm:spPr/>
      <dgm:t>
        <a:bodyPr/>
        <a:lstStyle/>
        <a:p>
          <a:endParaRPr lang="en-US"/>
        </a:p>
      </dgm:t>
    </dgm:pt>
    <dgm:pt modelId="{40A37200-5E5B-4FE7-B6EC-64FF1D586DC9}" type="pres">
      <dgm:prSet presAssocID="{AF657B43-2165-4C87-A606-FAF415D80018}" presName="Name0" presStyleCnt="0">
        <dgm:presLayoutVars>
          <dgm:dir/>
          <dgm:animLvl val="lvl"/>
          <dgm:resizeHandles val="exact"/>
        </dgm:presLayoutVars>
      </dgm:prSet>
      <dgm:spPr/>
    </dgm:pt>
    <dgm:pt modelId="{37AE7F98-B874-4ED0-91A8-B6D7E127D36B}" type="pres">
      <dgm:prSet presAssocID="{5EE189A7-F692-4CB1-ACA2-715A274DA801}" presName="Name8" presStyleCnt="0"/>
      <dgm:spPr/>
    </dgm:pt>
    <dgm:pt modelId="{38ABC900-6819-4A8A-823A-9FC45708448D}" type="pres">
      <dgm:prSet presAssocID="{5EE189A7-F692-4CB1-ACA2-715A274DA801}" presName="acctBkgd" presStyleLbl="alignAcc1" presStyleIdx="0" presStyleCnt="5"/>
      <dgm:spPr/>
      <dgm:t>
        <a:bodyPr/>
        <a:lstStyle/>
        <a:p>
          <a:endParaRPr lang="en-US"/>
        </a:p>
      </dgm:t>
    </dgm:pt>
    <dgm:pt modelId="{F1358F76-89D3-47B5-B108-092D9C4D65C9}" type="pres">
      <dgm:prSet presAssocID="{5EE189A7-F692-4CB1-ACA2-715A274DA801}" presName="acctTx" presStyleLbl="alignAcc1" presStyleIdx="0" presStyleCnt="5">
        <dgm:presLayoutVars>
          <dgm:bulletEnabled val="1"/>
        </dgm:presLayoutVars>
      </dgm:prSet>
      <dgm:spPr/>
      <dgm:t>
        <a:bodyPr/>
        <a:lstStyle/>
        <a:p>
          <a:endParaRPr lang="en-US"/>
        </a:p>
      </dgm:t>
    </dgm:pt>
    <dgm:pt modelId="{29E635AA-FA2E-4C1B-BCF7-E68B661DBC96}" type="pres">
      <dgm:prSet presAssocID="{5EE189A7-F692-4CB1-ACA2-715A274DA801}" presName="level" presStyleLbl="node1" presStyleIdx="0" presStyleCnt="5">
        <dgm:presLayoutVars>
          <dgm:chMax val="1"/>
          <dgm:bulletEnabled val="1"/>
        </dgm:presLayoutVars>
      </dgm:prSet>
      <dgm:spPr/>
      <dgm:t>
        <a:bodyPr/>
        <a:lstStyle/>
        <a:p>
          <a:endParaRPr lang="en-US"/>
        </a:p>
      </dgm:t>
    </dgm:pt>
    <dgm:pt modelId="{507B1345-7F29-43F5-94A7-127AE8D9382A}" type="pres">
      <dgm:prSet presAssocID="{5EE189A7-F692-4CB1-ACA2-715A274DA801}" presName="levelTx" presStyleLbl="revTx" presStyleIdx="0" presStyleCnt="0">
        <dgm:presLayoutVars>
          <dgm:chMax val="1"/>
          <dgm:bulletEnabled val="1"/>
        </dgm:presLayoutVars>
      </dgm:prSet>
      <dgm:spPr/>
      <dgm:t>
        <a:bodyPr/>
        <a:lstStyle/>
        <a:p>
          <a:endParaRPr lang="en-US"/>
        </a:p>
      </dgm:t>
    </dgm:pt>
    <dgm:pt modelId="{E92814CE-FF9B-43A9-9D10-91BF6F2F4DA7}" type="pres">
      <dgm:prSet presAssocID="{B17BD817-FE6D-4CE8-97E2-A806ED723791}" presName="Name8" presStyleCnt="0"/>
      <dgm:spPr/>
    </dgm:pt>
    <dgm:pt modelId="{DC33DABD-3240-421A-A687-DE5D2F6760D4}" type="pres">
      <dgm:prSet presAssocID="{B17BD817-FE6D-4CE8-97E2-A806ED723791}" presName="acctBkgd" presStyleLbl="alignAcc1" presStyleIdx="1" presStyleCnt="5"/>
      <dgm:spPr/>
      <dgm:t>
        <a:bodyPr/>
        <a:lstStyle/>
        <a:p>
          <a:endParaRPr lang="en-US"/>
        </a:p>
      </dgm:t>
    </dgm:pt>
    <dgm:pt modelId="{59D59E83-0FE3-4BE0-B85B-1D6231FE9AC9}" type="pres">
      <dgm:prSet presAssocID="{B17BD817-FE6D-4CE8-97E2-A806ED723791}" presName="acctTx" presStyleLbl="alignAcc1" presStyleIdx="1" presStyleCnt="5">
        <dgm:presLayoutVars>
          <dgm:bulletEnabled val="1"/>
        </dgm:presLayoutVars>
      </dgm:prSet>
      <dgm:spPr/>
      <dgm:t>
        <a:bodyPr/>
        <a:lstStyle/>
        <a:p>
          <a:endParaRPr lang="en-US"/>
        </a:p>
      </dgm:t>
    </dgm:pt>
    <dgm:pt modelId="{73936D70-F720-4CDF-B960-D5FA5C8F9B8C}" type="pres">
      <dgm:prSet presAssocID="{B17BD817-FE6D-4CE8-97E2-A806ED723791}" presName="level" presStyleLbl="node1" presStyleIdx="1" presStyleCnt="5">
        <dgm:presLayoutVars>
          <dgm:chMax val="1"/>
          <dgm:bulletEnabled val="1"/>
        </dgm:presLayoutVars>
      </dgm:prSet>
      <dgm:spPr/>
      <dgm:t>
        <a:bodyPr/>
        <a:lstStyle/>
        <a:p>
          <a:endParaRPr lang="en-US"/>
        </a:p>
      </dgm:t>
    </dgm:pt>
    <dgm:pt modelId="{03C63DBA-7C0F-4147-A3B0-DF3DF01185F2}" type="pres">
      <dgm:prSet presAssocID="{B17BD817-FE6D-4CE8-97E2-A806ED723791}" presName="levelTx" presStyleLbl="revTx" presStyleIdx="0" presStyleCnt="0">
        <dgm:presLayoutVars>
          <dgm:chMax val="1"/>
          <dgm:bulletEnabled val="1"/>
        </dgm:presLayoutVars>
      </dgm:prSet>
      <dgm:spPr/>
      <dgm:t>
        <a:bodyPr/>
        <a:lstStyle/>
        <a:p>
          <a:endParaRPr lang="en-US"/>
        </a:p>
      </dgm:t>
    </dgm:pt>
    <dgm:pt modelId="{36F2CD7E-F0DE-4CC2-A896-EAB23D964DC0}" type="pres">
      <dgm:prSet presAssocID="{991C2512-8F50-4A1B-B5C8-F2369229AE6D}" presName="Name8" presStyleCnt="0"/>
      <dgm:spPr/>
    </dgm:pt>
    <dgm:pt modelId="{4829033A-2D91-43FA-A8FE-820CF701B5F6}" type="pres">
      <dgm:prSet presAssocID="{991C2512-8F50-4A1B-B5C8-F2369229AE6D}" presName="acctBkgd" presStyleLbl="alignAcc1" presStyleIdx="2" presStyleCnt="5"/>
      <dgm:spPr/>
      <dgm:t>
        <a:bodyPr/>
        <a:lstStyle/>
        <a:p>
          <a:endParaRPr lang="en-US"/>
        </a:p>
      </dgm:t>
    </dgm:pt>
    <dgm:pt modelId="{83B81568-3885-462F-A4BF-6F5950A1BC2C}" type="pres">
      <dgm:prSet presAssocID="{991C2512-8F50-4A1B-B5C8-F2369229AE6D}" presName="acctTx" presStyleLbl="alignAcc1" presStyleIdx="2" presStyleCnt="5">
        <dgm:presLayoutVars>
          <dgm:bulletEnabled val="1"/>
        </dgm:presLayoutVars>
      </dgm:prSet>
      <dgm:spPr/>
      <dgm:t>
        <a:bodyPr/>
        <a:lstStyle/>
        <a:p>
          <a:endParaRPr lang="en-US"/>
        </a:p>
      </dgm:t>
    </dgm:pt>
    <dgm:pt modelId="{1D8E091D-1384-46DF-8D5E-7BB204F1B78D}" type="pres">
      <dgm:prSet presAssocID="{991C2512-8F50-4A1B-B5C8-F2369229AE6D}" presName="level" presStyleLbl="node1" presStyleIdx="2" presStyleCnt="5">
        <dgm:presLayoutVars>
          <dgm:chMax val="1"/>
          <dgm:bulletEnabled val="1"/>
        </dgm:presLayoutVars>
      </dgm:prSet>
      <dgm:spPr/>
      <dgm:t>
        <a:bodyPr/>
        <a:lstStyle/>
        <a:p>
          <a:endParaRPr lang="en-US"/>
        </a:p>
      </dgm:t>
    </dgm:pt>
    <dgm:pt modelId="{FC7B6140-C4C5-4668-A30A-F88FA2066D8B}" type="pres">
      <dgm:prSet presAssocID="{991C2512-8F50-4A1B-B5C8-F2369229AE6D}" presName="levelTx" presStyleLbl="revTx" presStyleIdx="0" presStyleCnt="0">
        <dgm:presLayoutVars>
          <dgm:chMax val="1"/>
          <dgm:bulletEnabled val="1"/>
        </dgm:presLayoutVars>
      </dgm:prSet>
      <dgm:spPr/>
      <dgm:t>
        <a:bodyPr/>
        <a:lstStyle/>
        <a:p>
          <a:endParaRPr lang="en-US"/>
        </a:p>
      </dgm:t>
    </dgm:pt>
    <dgm:pt modelId="{0B7C1556-655E-4F18-933F-6EDC661E6979}" type="pres">
      <dgm:prSet presAssocID="{066ECBDC-417F-415D-B8D2-E6EE621D0179}" presName="Name8" presStyleCnt="0"/>
      <dgm:spPr/>
    </dgm:pt>
    <dgm:pt modelId="{489AC712-736F-4122-A662-70D8908DDE6C}" type="pres">
      <dgm:prSet presAssocID="{066ECBDC-417F-415D-B8D2-E6EE621D0179}" presName="acctBkgd" presStyleLbl="alignAcc1" presStyleIdx="3" presStyleCnt="5"/>
      <dgm:spPr/>
      <dgm:t>
        <a:bodyPr/>
        <a:lstStyle/>
        <a:p>
          <a:endParaRPr lang="en-US"/>
        </a:p>
      </dgm:t>
    </dgm:pt>
    <dgm:pt modelId="{7DD97BC7-B3AA-4572-A094-A77EE2B6BBCD}" type="pres">
      <dgm:prSet presAssocID="{066ECBDC-417F-415D-B8D2-E6EE621D0179}" presName="acctTx" presStyleLbl="alignAcc1" presStyleIdx="3" presStyleCnt="5">
        <dgm:presLayoutVars>
          <dgm:bulletEnabled val="1"/>
        </dgm:presLayoutVars>
      </dgm:prSet>
      <dgm:spPr/>
      <dgm:t>
        <a:bodyPr/>
        <a:lstStyle/>
        <a:p>
          <a:endParaRPr lang="en-US"/>
        </a:p>
      </dgm:t>
    </dgm:pt>
    <dgm:pt modelId="{DBFA814F-954D-4EF8-A459-090BFDEE0C30}" type="pres">
      <dgm:prSet presAssocID="{066ECBDC-417F-415D-B8D2-E6EE621D0179}" presName="level" presStyleLbl="node1" presStyleIdx="3" presStyleCnt="5">
        <dgm:presLayoutVars>
          <dgm:chMax val="1"/>
          <dgm:bulletEnabled val="1"/>
        </dgm:presLayoutVars>
      </dgm:prSet>
      <dgm:spPr/>
      <dgm:t>
        <a:bodyPr/>
        <a:lstStyle/>
        <a:p>
          <a:endParaRPr lang="en-US"/>
        </a:p>
      </dgm:t>
    </dgm:pt>
    <dgm:pt modelId="{CE23B430-D545-4150-BD6D-5E5B0E497D8D}" type="pres">
      <dgm:prSet presAssocID="{066ECBDC-417F-415D-B8D2-E6EE621D0179}" presName="levelTx" presStyleLbl="revTx" presStyleIdx="0" presStyleCnt="0">
        <dgm:presLayoutVars>
          <dgm:chMax val="1"/>
          <dgm:bulletEnabled val="1"/>
        </dgm:presLayoutVars>
      </dgm:prSet>
      <dgm:spPr/>
      <dgm:t>
        <a:bodyPr/>
        <a:lstStyle/>
        <a:p>
          <a:endParaRPr lang="en-US"/>
        </a:p>
      </dgm:t>
    </dgm:pt>
    <dgm:pt modelId="{C539A69A-F2EC-4FF8-A744-530A7F214EE2}" type="pres">
      <dgm:prSet presAssocID="{3A3709A7-9E09-44DE-94EB-BDCF054AC900}" presName="Name8" presStyleCnt="0"/>
      <dgm:spPr/>
    </dgm:pt>
    <dgm:pt modelId="{CBB0399A-C30C-44D1-9255-DC1EBDE96E34}" type="pres">
      <dgm:prSet presAssocID="{3A3709A7-9E09-44DE-94EB-BDCF054AC900}" presName="acctBkgd" presStyleLbl="alignAcc1" presStyleIdx="4" presStyleCnt="5"/>
      <dgm:spPr/>
      <dgm:t>
        <a:bodyPr/>
        <a:lstStyle/>
        <a:p>
          <a:endParaRPr lang="en-US"/>
        </a:p>
      </dgm:t>
    </dgm:pt>
    <dgm:pt modelId="{FC0D9AC2-174D-474E-873A-BB33F7F21BF3}" type="pres">
      <dgm:prSet presAssocID="{3A3709A7-9E09-44DE-94EB-BDCF054AC900}" presName="acctTx" presStyleLbl="alignAcc1" presStyleIdx="4" presStyleCnt="5">
        <dgm:presLayoutVars>
          <dgm:bulletEnabled val="1"/>
        </dgm:presLayoutVars>
      </dgm:prSet>
      <dgm:spPr/>
      <dgm:t>
        <a:bodyPr/>
        <a:lstStyle/>
        <a:p>
          <a:endParaRPr lang="en-US"/>
        </a:p>
      </dgm:t>
    </dgm:pt>
    <dgm:pt modelId="{59F798F0-579D-4C83-AB42-A22B0B31EB1E}" type="pres">
      <dgm:prSet presAssocID="{3A3709A7-9E09-44DE-94EB-BDCF054AC900}" presName="level" presStyleLbl="node1" presStyleIdx="4" presStyleCnt="5">
        <dgm:presLayoutVars>
          <dgm:chMax val="1"/>
          <dgm:bulletEnabled val="1"/>
        </dgm:presLayoutVars>
      </dgm:prSet>
      <dgm:spPr/>
      <dgm:t>
        <a:bodyPr/>
        <a:lstStyle/>
        <a:p>
          <a:endParaRPr lang="en-US"/>
        </a:p>
      </dgm:t>
    </dgm:pt>
    <dgm:pt modelId="{712597C2-2119-459B-B03C-DC508C0820B2}" type="pres">
      <dgm:prSet presAssocID="{3A3709A7-9E09-44DE-94EB-BDCF054AC900}" presName="levelTx" presStyleLbl="revTx" presStyleIdx="0" presStyleCnt="0">
        <dgm:presLayoutVars>
          <dgm:chMax val="1"/>
          <dgm:bulletEnabled val="1"/>
        </dgm:presLayoutVars>
      </dgm:prSet>
      <dgm:spPr/>
      <dgm:t>
        <a:bodyPr/>
        <a:lstStyle/>
        <a:p>
          <a:endParaRPr lang="en-US"/>
        </a:p>
      </dgm:t>
    </dgm:pt>
  </dgm:ptLst>
  <dgm:cxnLst>
    <dgm:cxn modelId="{1931CE46-2633-4BF5-97C8-03B685C8F34F}" type="presOf" srcId="{1132DB6C-8B32-46D3-AF16-103D474FC1ED}" destId="{38ABC900-6819-4A8A-823A-9FC45708448D}" srcOrd="0" destOrd="0" presId="urn:microsoft.com/office/officeart/2005/8/layout/pyramid1"/>
    <dgm:cxn modelId="{007A165B-7687-40E8-8EC9-53B7D12880F2}" srcId="{991C2512-8F50-4A1B-B5C8-F2369229AE6D}" destId="{29016A75-FE40-415D-BE68-3C3737E48483}" srcOrd="0" destOrd="0" parTransId="{E09B2263-156D-4B47-BA02-A490E627C6FE}" sibTransId="{A2CC324E-5C99-4B82-A40C-0C9A9F5BD0EA}"/>
    <dgm:cxn modelId="{E931F913-1DA3-4C9F-AAF4-7F990F27C5C9}" type="presOf" srcId="{3A3709A7-9E09-44DE-94EB-BDCF054AC900}" destId="{712597C2-2119-459B-B03C-DC508C0820B2}" srcOrd="1" destOrd="0" presId="urn:microsoft.com/office/officeart/2005/8/layout/pyramid1"/>
    <dgm:cxn modelId="{9052C416-14E0-489E-8D1F-5B71D0CEF1C3}" type="presOf" srcId="{991C2512-8F50-4A1B-B5C8-F2369229AE6D}" destId="{FC7B6140-C4C5-4668-A30A-F88FA2066D8B}" srcOrd="1" destOrd="0" presId="urn:microsoft.com/office/officeart/2005/8/layout/pyramid1"/>
    <dgm:cxn modelId="{71F70C1E-8297-4287-A804-8E4CACBEB6AF}" srcId="{AF657B43-2165-4C87-A606-FAF415D80018}" destId="{3A3709A7-9E09-44DE-94EB-BDCF054AC900}" srcOrd="4" destOrd="0" parTransId="{878B4958-3231-4FEC-9233-C8F169310E2B}" sibTransId="{AFDE1C17-294B-4464-AA09-A51B76D0066B}"/>
    <dgm:cxn modelId="{36112079-5A6F-4AB0-8495-274540F5E0F9}" srcId="{AF657B43-2165-4C87-A606-FAF415D80018}" destId="{066ECBDC-417F-415D-B8D2-E6EE621D0179}" srcOrd="3" destOrd="0" parTransId="{496BF702-3C9B-40D1-AED1-AC4C53778CA7}" sibTransId="{6A000FE7-A36B-462F-AC09-7CAAB6DDDD92}"/>
    <dgm:cxn modelId="{621F7199-8CBC-409D-8E76-376BC58B70CC}" type="presOf" srcId="{155CFC67-0110-432C-8357-2F18CED6687B}" destId="{7DD97BC7-B3AA-4572-A094-A77EE2B6BBCD}" srcOrd="1" destOrd="0" presId="urn:microsoft.com/office/officeart/2005/8/layout/pyramid1"/>
    <dgm:cxn modelId="{51728CE6-6E69-4B99-B4EE-7D34F769563B}" type="presOf" srcId="{066ECBDC-417F-415D-B8D2-E6EE621D0179}" destId="{DBFA814F-954D-4EF8-A459-090BFDEE0C30}" srcOrd="0" destOrd="0" presId="urn:microsoft.com/office/officeart/2005/8/layout/pyramid1"/>
    <dgm:cxn modelId="{5BA5667D-1800-44AA-BF7B-5BD7B83F5DDB}" type="presOf" srcId="{AF657B43-2165-4C87-A606-FAF415D80018}" destId="{40A37200-5E5B-4FE7-B6EC-64FF1D586DC9}" srcOrd="0" destOrd="0" presId="urn:microsoft.com/office/officeart/2005/8/layout/pyramid1"/>
    <dgm:cxn modelId="{8D5AA685-4ED5-418C-9763-0A7B02904D6D}" type="presOf" srcId="{92217C5D-9C0B-4E69-B92E-3A3945B1334B}" destId="{59D59E83-0FE3-4BE0-B85B-1D6231FE9AC9}" srcOrd="1" destOrd="0" presId="urn:microsoft.com/office/officeart/2005/8/layout/pyramid1"/>
    <dgm:cxn modelId="{2F4D4665-081A-40B1-9E85-4750F33846BE}" type="presOf" srcId="{991C2512-8F50-4A1B-B5C8-F2369229AE6D}" destId="{1D8E091D-1384-46DF-8D5E-7BB204F1B78D}" srcOrd="0" destOrd="0" presId="urn:microsoft.com/office/officeart/2005/8/layout/pyramid1"/>
    <dgm:cxn modelId="{60FC5330-3153-4F8D-B110-5E6A780757B9}" type="presOf" srcId="{3A3709A7-9E09-44DE-94EB-BDCF054AC900}" destId="{59F798F0-579D-4C83-AB42-A22B0B31EB1E}" srcOrd="0" destOrd="0" presId="urn:microsoft.com/office/officeart/2005/8/layout/pyramid1"/>
    <dgm:cxn modelId="{B50B0FC5-9481-47E1-83B8-094621324299}" type="presOf" srcId="{5EE189A7-F692-4CB1-ACA2-715A274DA801}" destId="{29E635AA-FA2E-4C1B-BCF7-E68B661DBC96}" srcOrd="0" destOrd="0" presId="urn:microsoft.com/office/officeart/2005/8/layout/pyramid1"/>
    <dgm:cxn modelId="{8928C06E-6E8E-4379-A344-0E47874DC6F5}" type="presOf" srcId="{29016A75-FE40-415D-BE68-3C3737E48483}" destId="{83B81568-3885-462F-A4BF-6F5950A1BC2C}" srcOrd="1" destOrd="0" presId="urn:microsoft.com/office/officeart/2005/8/layout/pyramid1"/>
    <dgm:cxn modelId="{B4789C46-F2B5-4DEE-856D-1A7AC4D1A319}" srcId="{AF657B43-2165-4C87-A606-FAF415D80018}" destId="{991C2512-8F50-4A1B-B5C8-F2369229AE6D}" srcOrd="2" destOrd="0" parTransId="{D976AB1A-6C2A-430A-8762-077C6019F3E5}" sibTransId="{945C5DE8-F834-4128-A2E5-B168DA781EAA}"/>
    <dgm:cxn modelId="{53184F29-2D71-4C95-AA31-3D9311D42C7A}" type="presOf" srcId="{5EE189A7-F692-4CB1-ACA2-715A274DA801}" destId="{507B1345-7F29-43F5-94A7-127AE8D9382A}" srcOrd="1" destOrd="0" presId="urn:microsoft.com/office/officeart/2005/8/layout/pyramid1"/>
    <dgm:cxn modelId="{6F38D6C7-CCD7-4D38-9A73-56D84B5CE56D}" type="presOf" srcId="{92217C5D-9C0B-4E69-B92E-3A3945B1334B}" destId="{DC33DABD-3240-421A-A687-DE5D2F6760D4}" srcOrd="0" destOrd="0" presId="urn:microsoft.com/office/officeart/2005/8/layout/pyramid1"/>
    <dgm:cxn modelId="{1E39EA6E-F080-49D7-A185-FCB2315A2242}" type="presOf" srcId="{B17BD817-FE6D-4CE8-97E2-A806ED723791}" destId="{73936D70-F720-4CDF-B960-D5FA5C8F9B8C}" srcOrd="0" destOrd="0" presId="urn:microsoft.com/office/officeart/2005/8/layout/pyramid1"/>
    <dgm:cxn modelId="{762737C7-EB60-4A4D-8D93-00DEBDA9DAA5}" type="presOf" srcId="{1132DB6C-8B32-46D3-AF16-103D474FC1ED}" destId="{F1358F76-89D3-47B5-B108-092D9C4D65C9}" srcOrd="1" destOrd="0" presId="urn:microsoft.com/office/officeart/2005/8/layout/pyramid1"/>
    <dgm:cxn modelId="{D4367F96-046C-45B0-BD9E-407B4CE7CF1C}" srcId="{AF657B43-2165-4C87-A606-FAF415D80018}" destId="{5EE189A7-F692-4CB1-ACA2-715A274DA801}" srcOrd="0" destOrd="0" parTransId="{F81D3303-2E5D-40D0-9C81-80B0714968CA}" sibTransId="{E32E8D4E-8335-4AE4-8A10-3811675A225A}"/>
    <dgm:cxn modelId="{85ABEC12-25C1-4C84-9150-3EC86810CC15}" srcId="{B17BD817-FE6D-4CE8-97E2-A806ED723791}" destId="{92217C5D-9C0B-4E69-B92E-3A3945B1334B}" srcOrd="0" destOrd="0" parTransId="{8961CCFE-DE00-417B-A4E6-1211851D5085}" sibTransId="{12ABFA61-15E1-40EF-8B93-9F7CE8015BBB}"/>
    <dgm:cxn modelId="{EEA50AC5-3B66-4D74-8C7E-7590FEF9BF61}" type="presOf" srcId="{B17BD817-FE6D-4CE8-97E2-A806ED723791}" destId="{03C63DBA-7C0F-4147-A3B0-DF3DF01185F2}" srcOrd="1" destOrd="0" presId="urn:microsoft.com/office/officeart/2005/8/layout/pyramid1"/>
    <dgm:cxn modelId="{64EEA232-2C3A-427C-866F-B8007C831FA8}" type="presOf" srcId="{98D36028-E25F-47E6-8B5F-AE5E703D6DA9}" destId="{FC0D9AC2-174D-474E-873A-BB33F7F21BF3}" srcOrd="1" destOrd="0" presId="urn:microsoft.com/office/officeart/2005/8/layout/pyramid1"/>
    <dgm:cxn modelId="{0FEFD122-0FF4-4F82-A2E1-3A6B6E2D715B}" srcId="{AF657B43-2165-4C87-A606-FAF415D80018}" destId="{B17BD817-FE6D-4CE8-97E2-A806ED723791}" srcOrd="1" destOrd="0" parTransId="{070B41D6-3F08-4598-A9D6-0E4D8F5C4BC1}" sibTransId="{BDBAB5A3-8E29-4250-BC12-DA808AE95E87}"/>
    <dgm:cxn modelId="{C7E56D43-4958-454E-9D98-DA4564F55B68}" srcId="{066ECBDC-417F-415D-B8D2-E6EE621D0179}" destId="{155CFC67-0110-432C-8357-2F18CED6687B}" srcOrd="0" destOrd="0" parTransId="{3F38F867-9040-423D-BB57-7F2D5197927B}" sibTransId="{D70E1609-EA47-417F-983C-6F1780267AA1}"/>
    <dgm:cxn modelId="{564FCCEC-47D5-4160-8481-B32AC090AF07}" srcId="{3A3709A7-9E09-44DE-94EB-BDCF054AC900}" destId="{98D36028-E25F-47E6-8B5F-AE5E703D6DA9}" srcOrd="0" destOrd="0" parTransId="{1B3E246D-B28C-4C38-A03B-4CC593976DC5}" sibTransId="{E9A911C9-000B-4265-A64B-2B19E643925B}"/>
    <dgm:cxn modelId="{39BAEBFE-FFB8-4191-98F3-3CE0C4D90B58}" type="presOf" srcId="{98D36028-E25F-47E6-8B5F-AE5E703D6DA9}" destId="{CBB0399A-C30C-44D1-9255-DC1EBDE96E34}" srcOrd="0" destOrd="0" presId="urn:microsoft.com/office/officeart/2005/8/layout/pyramid1"/>
    <dgm:cxn modelId="{51603BE7-6967-4759-9FDC-B8681A37CCB6}" type="presOf" srcId="{155CFC67-0110-432C-8357-2F18CED6687B}" destId="{489AC712-736F-4122-A662-70D8908DDE6C}" srcOrd="0" destOrd="0" presId="urn:microsoft.com/office/officeart/2005/8/layout/pyramid1"/>
    <dgm:cxn modelId="{2812387E-EB56-42F2-AAF7-A80DEE4EAA14}" type="presOf" srcId="{29016A75-FE40-415D-BE68-3C3737E48483}" destId="{4829033A-2D91-43FA-A8FE-820CF701B5F6}" srcOrd="0" destOrd="0" presId="urn:microsoft.com/office/officeart/2005/8/layout/pyramid1"/>
    <dgm:cxn modelId="{43E6B3BD-FD4A-4E79-A0DE-8E8BC9ACE223}" srcId="{5EE189A7-F692-4CB1-ACA2-715A274DA801}" destId="{1132DB6C-8B32-46D3-AF16-103D474FC1ED}" srcOrd="0" destOrd="0" parTransId="{9CB0742E-C2D7-444A-A9CC-0FE3207A5BE5}" sibTransId="{ED02AED3-4552-4907-8DDF-8EA18425F197}"/>
    <dgm:cxn modelId="{0F77BC21-45EC-443B-BEA8-44F212EC2DD3}" type="presOf" srcId="{066ECBDC-417F-415D-B8D2-E6EE621D0179}" destId="{CE23B430-D545-4150-BD6D-5E5B0E497D8D}" srcOrd="1" destOrd="0" presId="urn:microsoft.com/office/officeart/2005/8/layout/pyramid1"/>
    <dgm:cxn modelId="{2C2B3769-A1E1-4789-A340-FBA633278754}" type="presParOf" srcId="{40A37200-5E5B-4FE7-B6EC-64FF1D586DC9}" destId="{37AE7F98-B874-4ED0-91A8-B6D7E127D36B}" srcOrd="0" destOrd="0" presId="urn:microsoft.com/office/officeart/2005/8/layout/pyramid1"/>
    <dgm:cxn modelId="{5BB4A234-1957-4DD5-9BDC-84E283915995}" type="presParOf" srcId="{37AE7F98-B874-4ED0-91A8-B6D7E127D36B}" destId="{38ABC900-6819-4A8A-823A-9FC45708448D}" srcOrd="0" destOrd="0" presId="urn:microsoft.com/office/officeart/2005/8/layout/pyramid1"/>
    <dgm:cxn modelId="{A99D2DA6-497E-495A-8F00-77EDA5148381}" type="presParOf" srcId="{37AE7F98-B874-4ED0-91A8-B6D7E127D36B}" destId="{F1358F76-89D3-47B5-B108-092D9C4D65C9}" srcOrd="1" destOrd="0" presId="urn:microsoft.com/office/officeart/2005/8/layout/pyramid1"/>
    <dgm:cxn modelId="{879A18E9-DF08-433C-8AAD-1F00BE2E300E}" type="presParOf" srcId="{37AE7F98-B874-4ED0-91A8-B6D7E127D36B}" destId="{29E635AA-FA2E-4C1B-BCF7-E68B661DBC96}" srcOrd="2" destOrd="0" presId="urn:microsoft.com/office/officeart/2005/8/layout/pyramid1"/>
    <dgm:cxn modelId="{A3B699DB-E6C0-44D1-840E-DEA5E53ABA60}" type="presParOf" srcId="{37AE7F98-B874-4ED0-91A8-B6D7E127D36B}" destId="{507B1345-7F29-43F5-94A7-127AE8D9382A}" srcOrd="3" destOrd="0" presId="urn:microsoft.com/office/officeart/2005/8/layout/pyramid1"/>
    <dgm:cxn modelId="{9C758AB7-441C-4B7D-8128-7E1F96CAB9BB}" type="presParOf" srcId="{40A37200-5E5B-4FE7-B6EC-64FF1D586DC9}" destId="{E92814CE-FF9B-43A9-9D10-91BF6F2F4DA7}" srcOrd="1" destOrd="0" presId="urn:microsoft.com/office/officeart/2005/8/layout/pyramid1"/>
    <dgm:cxn modelId="{07813BD4-A384-4C69-9F28-B0F93658158F}" type="presParOf" srcId="{E92814CE-FF9B-43A9-9D10-91BF6F2F4DA7}" destId="{DC33DABD-3240-421A-A687-DE5D2F6760D4}" srcOrd="0" destOrd="0" presId="urn:microsoft.com/office/officeart/2005/8/layout/pyramid1"/>
    <dgm:cxn modelId="{76A34777-82CD-4A0D-AA15-E1CCAC62F187}" type="presParOf" srcId="{E92814CE-FF9B-43A9-9D10-91BF6F2F4DA7}" destId="{59D59E83-0FE3-4BE0-B85B-1D6231FE9AC9}" srcOrd="1" destOrd="0" presId="urn:microsoft.com/office/officeart/2005/8/layout/pyramid1"/>
    <dgm:cxn modelId="{B11645CE-E19D-4EF9-A0AB-D14555125C07}" type="presParOf" srcId="{E92814CE-FF9B-43A9-9D10-91BF6F2F4DA7}" destId="{73936D70-F720-4CDF-B960-D5FA5C8F9B8C}" srcOrd="2" destOrd="0" presId="urn:microsoft.com/office/officeart/2005/8/layout/pyramid1"/>
    <dgm:cxn modelId="{52867ACC-A47C-456A-8832-8504A21FE045}" type="presParOf" srcId="{E92814CE-FF9B-43A9-9D10-91BF6F2F4DA7}" destId="{03C63DBA-7C0F-4147-A3B0-DF3DF01185F2}" srcOrd="3" destOrd="0" presId="urn:microsoft.com/office/officeart/2005/8/layout/pyramid1"/>
    <dgm:cxn modelId="{6B5CCF74-01B1-4A3E-B75F-8ABD73082175}" type="presParOf" srcId="{40A37200-5E5B-4FE7-B6EC-64FF1D586DC9}" destId="{36F2CD7E-F0DE-4CC2-A896-EAB23D964DC0}" srcOrd="2" destOrd="0" presId="urn:microsoft.com/office/officeart/2005/8/layout/pyramid1"/>
    <dgm:cxn modelId="{0FA27D8A-CCD2-402A-9449-970A3845ACB1}" type="presParOf" srcId="{36F2CD7E-F0DE-4CC2-A896-EAB23D964DC0}" destId="{4829033A-2D91-43FA-A8FE-820CF701B5F6}" srcOrd="0" destOrd="0" presId="urn:microsoft.com/office/officeart/2005/8/layout/pyramid1"/>
    <dgm:cxn modelId="{4B5D6998-0DD7-44FF-BC8E-6CBD97603487}" type="presParOf" srcId="{36F2CD7E-F0DE-4CC2-A896-EAB23D964DC0}" destId="{83B81568-3885-462F-A4BF-6F5950A1BC2C}" srcOrd="1" destOrd="0" presId="urn:microsoft.com/office/officeart/2005/8/layout/pyramid1"/>
    <dgm:cxn modelId="{1BC302FC-8752-4A88-B56F-F319A5A522E7}" type="presParOf" srcId="{36F2CD7E-F0DE-4CC2-A896-EAB23D964DC0}" destId="{1D8E091D-1384-46DF-8D5E-7BB204F1B78D}" srcOrd="2" destOrd="0" presId="urn:microsoft.com/office/officeart/2005/8/layout/pyramid1"/>
    <dgm:cxn modelId="{CBD447CF-8BAC-4ECB-94E1-06D932B1B178}" type="presParOf" srcId="{36F2CD7E-F0DE-4CC2-A896-EAB23D964DC0}" destId="{FC7B6140-C4C5-4668-A30A-F88FA2066D8B}" srcOrd="3" destOrd="0" presId="urn:microsoft.com/office/officeart/2005/8/layout/pyramid1"/>
    <dgm:cxn modelId="{E8160316-1670-4EED-8DDB-68199DE666D9}" type="presParOf" srcId="{40A37200-5E5B-4FE7-B6EC-64FF1D586DC9}" destId="{0B7C1556-655E-4F18-933F-6EDC661E6979}" srcOrd="3" destOrd="0" presId="urn:microsoft.com/office/officeart/2005/8/layout/pyramid1"/>
    <dgm:cxn modelId="{E37FD194-2C86-4174-843D-F6A959AC2E63}" type="presParOf" srcId="{0B7C1556-655E-4F18-933F-6EDC661E6979}" destId="{489AC712-736F-4122-A662-70D8908DDE6C}" srcOrd="0" destOrd="0" presId="urn:microsoft.com/office/officeart/2005/8/layout/pyramid1"/>
    <dgm:cxn modelId="{EF8DDC92-5CC6-4689-8FE6-E54A480BA93F}" type="presParOf" srcId="{0B7C1556-655E-4F18-933F-6EDC661E6979}" destId="{7DD97BC7-B3AA-4572-A094-A77EE2B6BBCD}" srcOrd="1" destOrd="0" presId="urn:microsoft.com/office/officeart/2005/8/layout/pyramid1"/>
    <dgm:cxn modelId="{8375E0B2-EEB1-4E52-A76F-91BA3E9BD1A2}" type="presParOf" srcId="{0B7C1556-655E-4F18-933F-6EDC661E6979}" destId="{DBFA814F-954D-4EF8-A459-090BFDEE0C30}" srcOrd="2" destOrd="0" presId="urn:microsoft.com/office/officeart/2005/8/layout/pyramid1"/>
    <dgm:cxn modelId="{E8714B64-AFC3-4435-B4FD-4BBE654CD843}" type="presParOf" srcId="{0B7C1556-655E-4F18-933F-6EDC661E6979}" destId="{CE23B430-D545-4150-BD6D-5E5B0E497D8D}" srcOrd="3" destOrd="0" presId="urn:microsoft.com/office/officeart/2005/8/layout/pyramid1"/>
    <dgm:cxn modelId="{97B13606-BF74-40BD-B03D-0FA299F3C497}" type="presParOf" srcId="{40A37200-5E5B-4FE7-B6EC-64FF1D586DC9}" destId="{C539A69A-F2EC-4FF8-A744-530A7F214EE2}" srcOrd="4" destOrd="0" presId="urn:microsoft.com/office/officeart/2005/8/layout/pyramid1"/>
    <dgm:cxn modelId="{646DC602-C087-4A1E-A882-864B93BE7BC8}" type="presParOf" srcId="{C539A69A-F2EC-4FF8-A744-530A7F214EE2}" destId="{CBB0399A-C30C-44D1-9255-DC1EBDE96E34}" srcOrd="0" destOrd="0" presId="urn:microsoft.com/office/officeart/2005/8/layout/pyramid1"/>
    <dgm:cxn modelId="{AE5C0109-63EA-4853-98B7-B6E889672335}" type="presParOf" srcId="{C539A69A-F2EC-4FF8-A744-530A7F214EE2}" destId="{FC0D9AC2-174D-474E-873A-BB33F7F21BF3}" srcOrd="1" destOrd="0" presId="urn:microsoft.com/office/officeart/2005/8/layout/pyramid1"/>
    <dgm:cxn modelId="{F8A94E76-3192-4ECC-89A4-4E017CDA5643}" type="presParOf" srcId="{C539A69A-F2EC-4FF8-A744-530A7F214EE2}" destId="{59F798F0-579D-4C83-AB42-A22B0B31EB1E}" srcOrd="2" destOrd="0" presId="urn:microsoft.com/office/officeart/2005/8/layout/pyramid1"/>
    <dgm:cxn modelId="{7A34D4B2-F9E2-4FCE-9C5A-536A7FC67E14}" type="presParOf" srcId="{C539A69A-F2EC-4FF8-A744-530A7F214EE2}" destId="{712597C2-2119-459B-B03C-DC508C0820B2}" srcOrd="3"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ABC900-6819-4A8A-823A-9FC45708448D}">
      <dsp:nvSpPr>
        <dsp:cNvPr id="0" name=""/>
        <dsp:cNvSpPr/>
      </dsp:nvSpPr>
      <dsp:spPr>
        <a:xfrm rot="10800000">
          <a:off x="2992374" y="0"/>
          <a:ext cx="5808726" cy="986856"/>
        </a:xfrm>
        <a:prstGeom prst="nonIsoscelesTrapezoid">
          <a:avLst>
            <a:gd name="adj1" fmla="val 0"/>
            <a:gd name="adj2" fmla="val 60645"/>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171450" lvl="1" indent="-171450" algn="l" defTabSz="711200">
            <a:lnSpc>
              <a:spcPct val="90000"/>
            </a:lnSpc>
            <a:spcBef>
              <a:spcPct val="0"/>
            </a:spcBef>
            <a:spcAft>
              <a:spcPct val="15000"/>
            </a:spcAft>
            <a:buChar char="••"/>
          </a:pPr>
          <a:r>
            <a:rPr lang="en-US" sz="1600" kern="1200" spc="-100" baseline="0" dirty="0" smtClean="0">
              <a:solidFill>
                <a:schemeClr val="tx1"/>
              </a:solidFill>
              <a:latin typeface="Myriad Pro" pitchFamily="34" charset="0"/>
            </a:rPr>
            <a:t>The need to realize your potential (e.g., the realization that you can/will or  already have overcome your fear</a:t>
          </a:r>
          <a:r>
            <a:rPr lang="en-US" sz="1600" kern="1200" spc="-100" baseline="0" dirty="0" smtClean="0">
              <a:latin typeface="Myriad Pro" pitchFamily="34" charset="0"/>
            </a:rPr>
            <a:t>)</a:t>
          </a:r>
          <a:endParaRPr lang="en-US" sz="1600" kern="1200" spc="-100" baseline="0" dirty="0">
            <a:latin typeface="Myriad Pro" pitchFamily="34" charset="0"/>
          </a:endParaRPr>
        </a:p>
      </dsp:txBody>
      <dsp:txXfrm rot="10800000">
        <a:off x="3590848" y="0"/>
        <a:ext cx="5210251" cy="986856"/>
      </dsp:txXfrm>
    </dsp:sp>
    <dsp:sp modelId="{29E635AA-FA2E-4C1B-BCF7-E68B661DBC96}">
      <dsp:nvSpPr>
        <dsp:cNvPr id="0" name=""/>
        <dsp:cNvSpPr/>
      </dsp:nvSpPr>
      <dsp:spPr>
        <a:xfrm>
          <a:off x="2393899" y="0"/>
          <a:ext cx="1196949" cy="986856"/>
        </a:xfrm>
        <a:prstGeom prst="trapezoid">
          <a:avLst>
            <a:gd name="adj" fmla="val 60645"/>
          </a:avLst>
        </a:prstGeom>
        <a:solidFill>
          <a:srgbClr val="CD202C"/>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b" anchorCtr="0">
          <a:noAutofit/>
        </a:bodyPr>
        <a:lstStyle/>
        <a:p>
          <a:pPr lvl="0" algn="ctr" defTabSz="622300">
            <a:lnSpc>
              <a:spcPct val="90000"/>
            </a:lnSpc>
            <a:spcBef>
              <a:spcPct val="0"/>
            </a:spcBef>
            <a:spcAft>
              <a:spcPct val="35000"/>
            </a:spcAft>
          </a:pPr>
          <a:r>
            <a:rPr lang="en-US" sz="1400" kern="1200" spc="-100" baseline="0" dirty="0" smtClean="0">
              <a:latin typeface="Myriad Pro" pitchFamily="34" charset="0"/>
            </a:rPr>
            <a:t>Self-actualization</a:t>
          </a:r>
          <a:endParaRPr lang="en-US" sz="1400" kern="1200" spc="-100" baseline="0" dirty="0">
            <a:latin typeface="Myriad Pro" pitchFamily="34" charset="0"/>
          </a:endParaRPr>
        </a:p>
      </dsp:txBody>
      <dsp:txXfrm>
        <a:off x="2393899" y="0"/>
        <a:ext cx="1196949" cy="986856"/>
      </dsp:txXfrm>
    </dsp:sp>
    <dsp:sp modelId="{DC33DABD-3240-421A-A687-DE5D2F6760D4}">
      <dsp:nvSpPr>
        <dsp:cNvPr id="0" name=""/>
        <dsp:cNvSpPr/>
      </dsp:nvSpPr>
      <dsp:spPr>
        <a:xfrm rot="10800000">
          <a:off x="3590848" y="986856"/>
          <a:ext cx="5210251" cy="986856"/>
        </a:xfrm>
        <a:prstGeom prst="nonIsoscelesTrapezoid">
          <a:avLst>
            <a:gd name="adj1" fmla="val 0"/>
            <a:gd name="adj2" fmla="val 60645"/>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spc="-100" baseline="0" dirty="0" smtClean="0">
              <a:solidFill>
                <a:schemeClr val="tx1"/>
              </a:solidFill>
              <a:latin typeface="Myriad Pro" pitchFamily="34" charset="0"/>
            </a:rPr>
            <a:t>The need to be acknowledged (</a:t>
          </a:r>
          <a:r>
            <a:rPr lang="en-US" sz="1600" kern="1200" spc="-100" baseline="0" dirty="0" smtClean="0">
              <a:latin typeface="Myriad Pro" pitchFamily="34" charset="0"/>
            </a:rPr>
            <a:t>e.g., recognized for a fantastic speech)</a:t>
          </a:r>
          <a:endParaRPr lang="en-US" sz="1600" kern="1200" spc="-100" baseline="0" dirty="0">
            <a:latin typeface="Myriad Pro" pitchFamily="34" charset="0"/>
          </a:endParaRPr>
        </a:p>
      </dsp:txBody>
      <dsp:txXfrm rot="10800000">
        <a:off x="4189323" y="986856"/>
        <a:ext cx="4611776" cy="986856"/>
      </dsp:txXfrm>
    </dsp:sp>
    <dsp:sp modelId="{73936D70-F720-4CDF-B960-D5FA5C8F9B8C}">
      <dsp:nvSpPr>
        <dsp:cNvPr id="0" name=""/>
        <dsp:cNvSpPr/>
      </dsp:nvSpPr>
      <dsp:spPr>
        <a:xfrm>
          <a:off x="1795424" y="986856"/>
          <a:ext cx="2393899" cy="986856"/>
        </a:xfrm>
        <a:prstGeom prst="trapezoid">
          <a:avLst>
            <a:gd name="adj" fmla="val 60645"/>
          </a:avLst>
        </a:prstGeom>
        <a:solidFill>
          <a:srgbClr val="F2DF74"/>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spc="-100" baseline="0" dirty="0" smtClean="0">
              <a:latin typeface="Myriad Pro" pitchFamily="34" charset="0"/>
            </a:rPr>
            <a:t>Esteem</a:t>
          </a:r>
          <a:endParaRPr lang="en-US" sz="1400" kern="1200" spc="-100" baseline="0" dirty="0">
            <a:latin typeface="Myriad Pro" pitchFamily="34" charset="0"/>
          </a:endParaRPr>
        </a:p>
      </dsp:txBody>
      <dsp:txXfrm>
        <a:off x="2214356" y="986856"/>
        <a:ext cx="1556034" cy="986856"/>
      </dsp:txXfrm>
    </dsp:sp>
    <dsp:sp modelId="{4829033A-2D91-43FA-A8FE-820CF701B5F6}">
      <dsp:nvSpPr>
        <dsp:cNvPr id="0" name=""/>
        <dsp:cNvSpPr/>
      </dsp:nvSpPr>
      <dsp:spPr>
        <a:xfrm rot="10800000">
          <a:off x="4189323" y="1973712"/>
          <a:ext cx="4611776" cy="986856"/>
        </a:xfrm>
        <a:prstGeom prst="nonIsoscelesTrapezoid">
          <a:avLst>
            <a:gd name="adj1" fmla="val 0"/>
            <a:gd name="adj2" fmla="val 60645"/>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spc="-100" baseline="0" dirty="0" smtClean="0">
              <a:solidFill>
                <a:schemeClr val="tx1"/>
              </a:solidFill>
              <a:latin typeface="Myriad Pro" pitchFamily="34" charset="0"/>
            </a:rPr>
            <a:t>The need relating to other people (e.g., friendly, welcoming fellow members)</a:t>
          </a:r>
          <a:endParaRPr lang="en-US" sz="1600" kern="1200" spc="-100" baseline="0" dirty="0">
            <a:solidFill>
              <a:schemeClr val="tx1"/>
            </a:solidFill>
            <a:latin typeface="Myriad Pro" pitchFamily="34" charset="0"/>
          </a:endParaRPr>
        </a:p>
      </dsp:txBody>
      <dsp:txXfrm rot="10800000">
        <a:off x="4787798" y="1973712"/>
        <a:ext cx="4013301" cy="986856"/>
      </dsp:txXfrm>
    </dsp:sp>
    <dsp:sp modelId="{1D8E091D-1384-46DF-8D5E-7BB204F1B78D}">
      <dsp:nvSpPr>
        <dsp:cNvPr id="0" name=""/>
        <dsp:cNvSpPr/>
      </dsp:nvSpPr>
      <dsp:spPr>
        <a:xfrm>
          <a:off x="1196949" y="1973712"/>
          <a:ext cx="3590848" cy="986856"/>
        </a:xfrm>
        <a:prstGeom prst="trapezoid">
          <a:avLst>
            <a:gd name="adj" fmla="val 60645"/>
          </a:avLst>
        </a:prstGeom>
        <a:solidFill>
          <a:srgbClr val="004165"/>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spc="-100" baseline="0" dirty="0" smtClean="0">
              <a:solidFill>
                <a:schemeClr val="bg1"/>
              </a:solidFill>
              <a:latin typeface="Myriad Pro" pitchFamily="34" charset="0"/>
            </a:rPr>
            <a:t>Social</a:t>
          </a:r>
          <a:endParaRPr lang="en-US" sz="1400" kern="1200" spc="-100" baseline="0" dirty="0">
            <a:solidFill>
              <a:schemeClr val="bg1"/>
            </a:solidFill>
            <a:latin typeface="Myriad Pro" pitchFamily="34" charset="0"/>
          </a:endParaRPr>
        </a:p>
      </dsp:txBody>
      <dsp:txXfrm>
        <a:off x="1825348" y="1973712"/>
        <a:ext cx="2334051" cy="986856"/>
      </dsp:txXfrm>
    </dsp:sp>
    <dsp:sp modelId="{489AC712-736F-4122-A662-70D8908DDE6C}">
      <dsp:nvSpPr>
        <dsp:cNvPr id="0" name=""/>
        <dsp:cNvSpPr/>
      </dsp:nvSpPr>
      <dsp:spPr>
        <a:xfrm rot="10800000">
          <a:off x="4787798" y="2960569"/>
          <a:ext cx="4013301" cy="986856"/>
        </a:xfrm>
        <a:prstGeom prst="nonIsoscelesTrapezoid">
          <a:avLst>
            <a:gd name="adj1" fmla="val 0"/>
            <a:gd name="adj2" fmla="val 60645"/>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spc="-100" baseline="0" dirty="0" smtClean="0">
              <a:solidFill>
                <a:schemeClr val="tx1"/>
              </a:solidFill>
              <a:latin typeface="Myriad Pro" pitchFamily="34" charset="0"/>
            </a:rPr>
            <a:t>The need to be safe and secure (e.g., a safe, supportive club environment)</a:t>
          </a:r>
          <a:endParaRPr lang="en-US" sz="1600" kern="1200" spc="-100" baseline="0" dirty="0">
            <a:solidFill>
              <a:schemeClr val="tx1"/>
            </a:solidFill>
            <a:latin typeface="Myriad Pro" pitchFamily="34" charset="0"/>
          </a:endParaRPr>
        </a:p>
      </dsp:txBody>
      <dsp:txXfrm rot="10800000">
        <a:off x="5386273" y="2960569"/>
        <a:ext cx="3414826" cy="986856"/>
      </dsp:txXfrm>
    </dsp:sp>
    <dsp:sp modelId="{DBFA814F-954D-4EF8-A459-090BFDEE0C30}">
      <dsp:nvSpPr>
        <dsp:cNvPr id="0" name=""/>
        <dsp:cNvSpPr/>
      </dsp:nvSpPr>
      <dsp:spPr>
        <a:xfrm>
          <a:off x="598474" y="2960569"/>
          <a:ext cx="4787798" cy="986856"/>
        </a:xfrm>
        <a:prstGeom prst="trapezoid">
          <a:avLst>
            <a:gd name="adj" fmla="val 60645"/>
          </a:avLst>
        </a:prstGeom>
        <a:solidFill>
          <a:srgbClr val="77243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spc="-100" baseline="0" dirty="0" smtClean="0">
              <a:solidFill>
                <a:schemeClr val="bg1"/>
              </a:solidFill>
              <a:latin typeface="Myriad Pro" pitchFamily="34" charset="0"/>
            </a:rPr>
            <a:t>Safety</a:t>
          </a:r>
          <a:endParaRPr lang="en-US" sz="1400" kern="1200" spc="-100" baseline="0" dirty="0">
            <a:solidFill>
              <a:schemeClr val="bg1"/>
            </a:solidFill>
            <a:latin typeface="Myriad Pro" pitchFamily="34" charset="0"/>
          </a:endParaRPr>
        </a:p>
      </dsp:txBody>
      <dsp:txXfrm>
        <a:off x="1436339" y="2960569"/>
        <a:ext cx="3112068" cy="986856"/>
      </dsp:txXfrm>
    </dsp:sp>
    <dsp:sp modelId="{CBB0399A-C30C-44D1-9255-DC1EBDE96E34}">
      <dsp:nvSpPr>
        <dsp:cNvPr id="0" name=""/>
        <dsp:cNvSpPr/>
      </dsp:nvSpPr>
      <dsp:spPr>
        <a:xfrm rot="10800000">
          <a:off x="5386273" y="3947425"/>
          <a:ext cx="3414826" cy="986856"/>
        </a:xfrm>
        <a:prstGeom prst="nonIsoscelesTrapezoid">
          <a:avLst>
            <a:gd name="adj1" fmla="val 0"/>
            <a:gd name="adj2" fmla="val 60645"/>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spc="-100" baseline="0" dirty="0" smtClean="0">
              <a:latin typeface="Myriad Pro" pitchFamily="34" charset="0"/>
            </a:rPr>
            <a:t>The most basic needs vital to survival (e.g., overcoming the fear of public speaking)</a:t>
          </a:r>
          <a:endParaRPr lang="en-US" sz="1600" kern="1200" spc="-100" baseline="0" dirty="0">
            <a:latin typeface="Myriad Pro" pitchFamily="34" charset="0"/>
          </a:endParaRPr>
        </a:p>
      </dsp:txBody>
      <dsp:txXfrm rot="10800000">
        <a:off x="5984748" y="3947425"/>
        <a:ext cx="2816352" cy="986856"/>
      </dsp:txXfrm>
    </dsp:sp>
    <dsp:sp modelId="{59F798F0-579D-4C83-AB42-A22B0B31EB1E}">
      <dsp:nvSpPr>
        <dsp:cNvPr id="0" name=""/>
        <dsp:cNvSpPr/>
      </dsp:nvSpPr>
      <dsp:spPr>
        <a:xfrm>
          <a:off x="0" y="3947425"/>
          <a:ext cx="5984748" cy="986856"/>
        </a:xfrm>
        <a:prstGeom prst="trapezoid">
          <a:avLst>
            <a:gd name="adj" fmla="val 60645"/>
          </a:avLst>
        </a:prstGeom>
        <a:solidFill>
          <a:srgbClr val="A9B2B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spc="-100" baseline="0" dirty="0" smtClean="0">
              <a:latin typeface="Myriad Pro" pitchFamily="34" charset="0"/>
            </a:rPr>
            <a:t>Basic</a:t>
          </a:r>
          <a:endParaRPr lang="en-US" sz="1400" kern="1200" spc="-100" baseline="0" dirty="0">
            <a:latin typeface="Myriad Pro" pitchFamily="34" charset="0"/>
          </a:endParaRPr>
        </a:p>
      </dsp:txBody>
      <dsp:txXfrm>
        <a:off x="1047330" y="3947425"/>
        <a:ext cx="3890086" cy="98685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a:xfrm>
            <a:off x="685800" y="1295400"/>
            <a:ext cx="7772400" cy="1470025"/>
          </a:xfrm>
        </p:spPr>
        <p:txBody>
          <a:bodyPr/>
          <a:lstStyle>
            <a:lvl1pPr algn="ctr">
              <a:defRPr>
                <a:solidFill>
                  <a:srgbClr val="063052"/>
                </a:solidFill>
                <a:latin typeface="Arial" charset="0"/>
              </a:defRPr>
            </a:lvl1pPr>
          </a:lstStyle>
          <a:p>
            <a:pPr lvl="0"/>
            <a:r>
              <a:rPr lang="en-US" noProof="0" dirty="0" smtClean="0"/>
              <a:t>Click to edit Master title style</a:t>
            </a:r>
            <a:endParaRPr lang="en-US" noProof="0" dirty="0"/>
          </a:p>
        </p:txBody>
      </p:sp>
      <p:sp>
        <p:nvSpPr>
          <p:cNvPr id="16388" name="Rectangle 3"/>
          <p:cNvSpPr>
            <a:spLocks noGrp="1" noChangeArrowheads="1"/>
          </p:cNvSpPr>
          <p:nvPr>
            <p:ph type="subTitle" idx="1"/>
          </p:nvPr>
        </p:nvSpPr>
        <p:spPr>
          <a:xfrm>
            <a:off x="685800" y="3048000"/>
            <a:ext cx="7772400" cy="990600"/>
          </a:xfrm>
        </p:spPr>
        <p:txBody>
          <a:bodyPr/>
          <a:lstStyle>
            <a:lvl1pPr marL="0" indent="0" algn="ctr">
              <a:lnSpc>
                <a:spcPct val="90000"/>
              </a:lnSpc>
              <a:buFont typeface="Webdings" charset="0"/>
              <a:buNone/>
              <a:defRPr sz="2400">
                <a:solidFill>
                  <a:srgbClr val="063052"/>
                </a:solidFill>
                <a:latin typeface="Arial" charset="0"/>
              </a:defRPr>
            </a:lvl1pPr>
          </a:lstStyle>
          <a:p>
            <a:pPr lvl="0"/>
            <a:r>
              <a:rPr lang="en-US" noProof="0" dirty="0" smtClean="0"/>
              <a:t>Click to edit Master subtitle style</a:t>
            </a:r>
            <a:endParaRPr lang="en-US" noProof="0" dirty="0"/>
          </a:p>
        </p:txBody>
      </p:sp>
      <p:sp>
        <p:nvSpPr>
          <p:cNvPr id="6" name="Rectangle 5"/>
          <p:cNvSpPr/>
          <p:nvPr userDrawn="1"/>
        </p:nvSpPr>
        <p:spPr>
          <a:xfrm>
            <a:off x="381000" y="6400800"/>
            <a:ext cx="83820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381000" y="381000"/>
            <a:ext cx="83820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descr="ToastmastersLogo-Color.pn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3490383" y="4251325"/>
            <a:ext cx="2151619" cy="1920875"/>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467600" cy="4572000"/>
          </a:xfrm>
        </p:spPr>
        <p:txBody>
          <a:bodyPr/>
          <a:lstStyle>
            <a:lvl1pPr marL="0" indent="0">
              <a:buFontTx/>
              <a:buNone/>
              <a:defRPr/>
            </a:lvl1pPr>
            <a:lvl4pPr marL="1600200" indent="-228600">
              <a:buFont typeface="Lucida Grande"/>
              <a:buChar char="–"/>
              <a:defRPr/>
            </a:lvl4pPr>
          </a:lstStyle>
          <a:p>
            <a:pPr lvl="0"/>
            <a:r>
              <a:rPr lang="en-US" dirty="0" smtClean="0"/>
              <a:t>Click to edit Master text styles</a:t>
            </a:r>
          </a:p>
        </p:txBody>
      </p:sp>
      <p:sp>
        <p:nvSpPr>
          <p:cNvPr id="4" name="Rectangle 2"/>
          <p:cNvSpPr>
            <a:spLocks noGrp="1" noChangeArrowheads="1"/>
          </p:cNvSpPr>
          <p:nvPr>
            <p:ph type="title"/>
          </p:nvPr>
        </p:nvSpPr>
        <p:spPr bwMode="auto">
          <a:xfrm>
            <a:off x="838200" y="431799"/>
            <a:ext cx="74676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style</a:t>
            </a:r>
            <a:endParaRPr lang="en-US" dirty="0"/>
          </a:p>
        </p:txBody>
      </p:sp>
    </p:spTree>
    <p:extLst>
      <p:ext uri="{BB962C8B-B14F-4D97-AF65-F5344CB8AC3E}">
        <p14:creationId xmlns:p14="http://schemas.microsoft.com/office/powerpoint/2010/main" xmlns="" val="291105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467600" cy="4724400"/>
          </a:xfrm>
        </p:spPr>
        <p:txBody>
          <a:bodyPr/>
          <a:lstStyle>
            <a:lvl1pPr marL="398463" indent="-398463">
              <a:defRPr/>
            </a:lvl1pPr>
            <a:lvl4pPr marL="1600200" indent="-228600">
              <a:buFont typeface="Lucida Grande"/>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xmlns="" val="201797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2600" y="440269"/>
            <a:ext cx="8204199" cy="6096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24000"/>
            <a:ext cx="3962400" cy="4572000"/>
          </a:xfrm>
        </p:spPr>
        <p:txBody>
          <a:bodyPr/>
          <a:lstStyle>
            <a:lvl1pPr marL="398463" indent="-398463">
              <a:defRPr sz="2800"/>
            </a:lvl1pPr>
            <a:lvl2pPr>
              <a:defRPr sz="2400"/>
            </a:lvl2pPr>
            <a:lvl3pPr>
              <a:defRPr sz="2000"/>
            </a:lvl3pPr>
            <a:lvl4pPr marL="1600200" indent="-228600">
              <a:buFont typeface="Lucida Grande"/>
              <a:buChar cha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343400" y="1524000"/>
            <a:ext cx="4343400" cy="4572000"/>
          </a:xfrm>
        </p:spPr>
        <p:txBody>
          <a:bodyPr/>
          <a:lstStyle>
            <a:lvl1pPr marL="398463" indent="-398463">
              <a:defRPr sz="2800"/>
            </a:lvl1pPr>
            <a:lvl2pPr>
              <a:defRPr sz="2400"/>
            </a:lvl2pPr>
            <a:lvl3pPr>
              <a:defRPr sz="2000"/>
            </a:lvl3pPr>
            <a:lvl4pPr marL="1600200" indent="-228600">
              <a:buFont typeface="Lucida Grande"/>
              <a:buChar cha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xmlns="" val="158453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1802" y="250295"/>
            <a:ext cx="8305800" cy="9604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676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marL="1600200" indent="-228600">
              <a:buFont typeface="Lucida Grande"/>
              <a:buChar cha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645025" y="1676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marL="1600200" indent="-228600">
              <a:buFont typeface="Lucida Grande"/>
              <a:buChar cha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xmlns="" val="130080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vl1pPr>
          </a:lstStyle>
          <a:p>
            <a:r>
              <a:rPr lang="en-US" dirty="0" smtClean="0"/>
              <a:t>Click to edit Master title style</a:t>
            </a:r>
            <a:endParaRPr lang="en-US" dirty="0"/>
          </a:p>
        </p:txBody>
      </p:sp>
    </p:spTree>
    <p:extLst>
      <p:ext uri="{BB962C8B-B14F-4D97-AF65-F5344CB8AC3E}">
        <p14:creationId xmlns:p14="http://schemas.microsoft.com/office/powerpoint/2010/main" xmlns="" val="264401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6794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3462"/>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295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1792288" y="5443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52267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762000" y="1600200"/>
            <a:ext cx="7620000" cy="437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endParaRPr lang="en-US" dirty="0"/>
          </a:p>
          <a:p>
            <a:pPr lvl="1"/>
            <a:r>
              <a:rPr lang="en-US" dirty="0"/>
              <a:t>Second level</a:t>
            </a:r>
          </a:p>
          <a:p>
            <a:pPr lvl="2"/>
            <a:r>
              <a:rPr lang="en-US" dirty="0"/>
              <a:t>Third level</a:t>
            </a:r>
          </a:p>
          <a:p>
            <a:pPr lvl="3"/>
            <a:r>
              <a:rPr lang="en-US" dirty="0"/>
              <a:t>Fourth level</a:t>
            </a:r>
          </a:p>
        </p:txBody>
      </p:sp>
      <p:sp>
        <p:nvSpPr>
          <p:cNvPr id="3" name="Rectangle 2"/>
          <p:cNvSpPr/>
          <p:nvPr userDrawn="1"/>
        </p:nvSpPr>
        <p:spPr>
          <a:xfrm>
            <a:off x="381000" y="381000"/>
            <a:ext cx="83820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381000" y="6400800"/>
            <a:ext cx="7772400" cy="228600"/>
          </a:xfrm>
          <a:prstGeom prst="rect">
            <a:avLst/>
          </a:prstGeom>
          <a:gradFill>
            <a:gsLst>
              <a:gs pos="0">
                <a:schemeClr val="accent1">
                  <a:shade val="51000"/>
                  <a:satMod val="130000"/>
                </a:schemeClr>
              </a:gs>
              <a:gs pos="26000">
                <a:schemeClr val="accent1">
                  <a:shade val="93000"/>
                  <a:satMod val="130000"/>
                </a:schemeClr>
              </a:gs>
              <a:gs pos="96000">
                <a:schemeClr val="accent1">
                  <a:shade val="94000"/>
                  <a:satMod val="135000"/>
                  <a:alpha val="0"/>
                </a:schemeClr>
              </a:gs>
            </a:gsLst>
            <a:lin ang="3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userDrawn="1"/>
        </p:nvSpPr>
        <p:spPr>
          <a:xfrm>
            <a:off x="533400" y="6383179"/>
            <a:ext cx="1555296" cy="246221"/>
          </a:xfrm>
          <a:prstGeom prst="rect">
            <a:avLst/>
          </a:prstGeom>
          <a:noFill/>
        </p:spPr>
        <p:txBody>
          <a:bodyPr wrap="none" rtlCol="0">
            <a:spAutoFit/>
          </a:bodyPr>
          <a:lstStyle/>
          <a:p>
            <a:r>
              <a:rPr lang="en-US" sz="1000" b="1" dirty="0" smtClean="0">
                <a:solidFill>
                  <a:schemeClr val="bg2">
                    <a:lumMod val="20000"/>
                    <a:lumOff val="80000"/>
                  </a:schemeClr>
                </a:solidFill>
              </a:rPr>
              <a:t>www.toastmasters.org</a:t>
            </a:r>
            <a:endParaRPr lang="en-US" sz="1000" b="1" dirty="0">
              <a:solidFill>
                <a:schemeClr val="bg2">
                  <a:lumMod val="20000"/>
                  <a:lumOff val="80000"/>
                </a:schemeClr>
              </a:solidFill>
            </a:endParaRPr>
          </a:p>
        </p:txBody>
      </p:sp>
      <p:sp>
        <p:nvSpPr>
          <p:cNvPr id="1027" name="Rectangle 2"/>
          <p:cNvSpPr>
            <a:spLocks noGrp="1" noChangeArrowheads="1"/>
          </p:cNvSpPr>
          <p:nvPr>
            <p:ph type="title"/>
          </p:nvPr>
        </p:nvSpPr>
        <p:spPr bwMode="auto">
          <a:xfrm>
            <a:off x="838200" y="431799"/>
            <a:ext cx="74676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style</a:t>
            </a:r>
            <a:endParaRPr lang="en-US" dirty="0"/>
          </a:p>
        </p:txBody>
      </p:sp>
      <p:pic>
        <p:nvPicPr>
          <p:cNvPr id="8" name="Picture 7" descr="ToastmastersLogo-Color.png"/>
          <p:cNvPicPr>
            <a:picLocks noChangeAspect="1"/>
          </p:cNvPicPr>
          <p:nvPr userDrawn="1"/>
        </p:nvPicPr>
        <p:blipFill>
          <a:blip r:embed="rId10" cstate="email">
            <a:extLst>
              <a:ext uri="{28A0092B-C50C-407E-A947-70E740481C1C}">
                <a14:useLocalDpi xmlns:a14="http://schemas.microsoft.com/office/drawing/2010/main" xmlns="" val="0"/>
              </a:ext>
            </a:extLst>
          </a:blip>
          <a:stretch>
            <a:fillRect/>
          </a:stretch>
        </p:blipFill>
        <p:spPr>
          <a:xfrm>
            <a:off x="7980988" y="6179884"/>
            <a:ext cx="702637" cy="62728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9" r:id="rId3"/>
    <p:sldLayoutId id="2147483653" r:id="rId4"/>
    <p:sldLayoutId id="2147483654" r:id="rId5"/>
    <p:sldLayoutId id="2147483655" r:id="rId6"/>
    <p:sldLayoutId id="2147483656" r:id="rId7"/>
    <p:sldLayoutId id="2147483658" r:id="rId8"/>
  </p:sldLayoutIdLst>
  <p:timing>
    <p:tnLst>
      <p:par>
        <p:cTn id="1" dur="indefinite" restart="never" nodeType="tmRoot"/>
      </p:par>
    </p:tnLst>
  </p:timing>
  <p:txStyles>
    <p:titleStyle>
      <a:lvl1pPr algn="l" rtl="0" eaLnBrk="1" fontAlgn="base" hangingPunct="1">
        <a:spcBef>
          <a:spcPct val="0"/>
        </a:spcBef>
        <a:spcAft>
          <a:spcPct val="0"/>
        </a:spcAft>
        <a:defRPr sz="3400" b="1" spc="-100">
          <a:solidFill>
            <a:schemeClr val="bg1"/>
          </a:solidFill>
          <a:latin typeface="+mj-lt"/>
          <a:ea typeface="ヒラギノ角ゴ Pro W3" charset="0"/>
          <a:cs typeface="+mj-cs"/>
        </a:defRPr>
      </a:lvl1pPr>
      <a:lvl2pPr algn="l" rtl="0" eaLnBrk="1" fontAlgn="base" hangingPunct="1">
        <a:spcBef>
          <a:spcPct val="0"/>
        </a:spcBef>
        <a:spcAft>
          <a:spcPct val="0"/>
        </a:spcAft>
        <a:defRPr sz="4000" b="1">
          <a:solidFill>
            <a:srgbClr val="063052"/>
          </a:solidFill>
          <a:latin typeface="Arial" charset="0"/>
          <a:ea typeface="ヒラギノ角ゴ Pro W3" charset="0"/>
        </a:defRPr>
      </a:lvl2pPr>
      <a:lvl3pPr algn="l" rtl="0" eaLnBrk="1" fontAlgn="base" hangingPunct="1">
        <a:spcBef>
          <a:spcPct val="0"/>
        </a:spcBef>
        <a:spcAft>
          <a:spcPct val="0"/>
        </a:spcAft>
        <a:defRPr sz="4000" b="1">
          <a:solidFill>
            <a:srgbClr val="063052"/>
          </a:solidFill>
          <a:latin typeface="Arial" charset="0"/>
          <a:ea typeface="ヒラギノ角ゴ Pro W3" charset="0"/>
        </a:defRPr>
      </a:lvl3pPr>
      <a:lvl4pPr algn="l" rtl="0" eaLnBrk="1" fontAlgn="base" hangingPunct="1">
        <a:spcBef>
          <a:spcPct val="0"/>
        </a:spcBef>
        <a:spcAft>
          <a:spcPct val="0"/>
        </a:spcAft>
        <a:defRPr sz="4000" b="1">
          <a:solidFill>
            <a:srgbClr val="063052"/>
          </a:solidFill>
          <a:latin typeface="Arial" charset="0"/>
          <a:ea typeface="ヒラギノ角ゴ Pro W3" charset="0"/>
        </a:defRPr>
      </a:lvl4pPr>
      <a:lvl5pPr algn="l" rtl="0" eaLnBrk="1" fontAlgn="base" hangingPunct="1">
        <a:spcBef>
          <a:spcPct val="0"/>
        </a:spcBef>
        <a:spcAft>
          <a:spcPct val="0"/>
        </a:spcAft>
        <a:defRPr sz="4000" b="1">
          <a:solidFill>
            <a:srgbClr val="063052"/>
          </a:solidFill>
          <a:latin typeface="Arial" charset="0"/>
          <a:ea typeface="ヒラギノ角ゴ Pro W3" charset="0"/>
        </a:defRPr>
      </a:lvl5pPr>
      <a:lvl6pPr marL="457200" algn="l" rtl="0" eaLnBrk="1" fontAlgn="base" hangingPunct="1">
        <a:spcBef>
          <a:spcPct val="0"/>
        </a:spcBef>
        <a:spcAft>
          <a:spcPct val="0"/>
        </a:spcAft>
        <a:defRPr sz="4000" b="1">
          <a:solidFill>
            <a:srgbClr val="063052"/>
          </a:solidFill>
          <a:latin typeface="Arial" charset="0"/>
        </a:defRPr>
      </a:lvl6pPr>
      <a:lvl7pPr marL="914400" algn="l" rtl="0" eaLnBrk="1" fontAlgn="base" hangingPunct="1">
        <a:spcBef>
          <a:spcPct val="0"/>
        </a:spcBef>
        <a:spcAft>
          <a:spcPct val="0"/>
        </a:spcAft>
        <a:defRPr sz="4000" b="1">
          <a:solidFill>
            <a:srgbClr val="063052"/>
          </a:solidFill>
          <a:latin typeface="Arial" charset="0"/>
        </a:defRPr>
      </a:lvl7pPr>
      <a:lvl8pPr marL="1371600" algn="l" rtl="0" eaLnBrk="1" fontAlgn="base" hangingPunct="1">
        <a:spcBef>
          <a:spcPct val="0"/>
        </a:spcBef>
        <a:spcAft>
          <a:spcPct val="0"/>
        </a:spcAft>
        <a:defRPr sz="4000" b="1">
          <a:solidFill>
            <a:srgbClr val="063052"/>
          </a:solidFill>
          <a:latin typeface="Arial" charset="0"/>
        </a:defRPr>
      </a:lvl8pPr>
      <a:lvl9pPr marL="1828800" algn="l" rtl="0" eaLnBrk="1" fontAlgn="base" hangingPunct="1">
        <a:spcBef>
          <a:spcPct val="0"/>
        </a:spcBef>
        <a:spcAft>
          <a:spcPct val="0"/>
        </a:spcAft>
        <a:defRPr sz="4000" b="1">
          <a:solidFill>
            <a:srgbClr val="063052"/>
          </a:solidFill>
          <a:latin typeface="Arial" charset="0"/>
        </a:defRPr>
      </a:lvl9pPr>
    </p:titleStyle>
    <p:bodyStyle>
      <a:lvl1pPr marL="398463" indent="-398463" algn="l" rtl="0" eaLnBrk="1" fontAlgn="base" hangingPunct="1">
        <a:spcBef>
          <a:spcPct val="20000"/>
        </a:spcBef>
        <a:spcAft>
          <a:spcPct val="0"/>
        </a:spcAft>
        <a:buClr>
          <a:srgbClr val="CD202C"/>
        </a:buClr>
        <a:buFont typeface="Webdings" charset="2"/>
        <a:buChar char="4"/>
        <a:defRPr sz="2800" spc="-50">
          <a:solidFill>
            <a:schemeClr val="tx1"/>
          </a:solidFill>
          <a:latin typeface="+mn-lt"/>
          <a:ea typeface="ヒラギノ角ゴ Pro W3" charset="0"/>
          <a:cs typeface="+mn-cs"/>
        </a:defRPr>
      </a:lvl1pPr>
      <a:lvl2pPr marL="742950" indent="-285750" algn="l" rtl="0" eaLnBrk="1" fontAlgn="base" hangingPunct="1">
        <a:spcBef>
          <a:spcPct val="20000"/>
        </a:spcBef>
        <a:spcAft>
          <a:spcPct val="0"/>
        </a:spcAft>
        <a:buClr>
          <a:srgbClr val="063052"/>
        </a:buClr>
        <a:buFont typeface="Wingdings" charset="0"/>
        <a:buChar char="§"/>
        <a:defRPr sz="2500" spc="-50">
          <a:solidFill>
            <a:schemeClr val="tx1"/>
          </a:solidFill>
          <a:latin typeface="+mn-lt"/>
          <a:ea typeface="ヒラギノ角ゴ Pro W3" charset="0"/>
        </a:defRPr>
      </a:lvl2pPr>
      <a:lvl3pPr marL="1143000" indent="-228600" algn="l" rtl="0" eaLnBrk="1" fontAlgn="base" hangingPunct="1">
        <a:spcBef>
          <a:spcPct val="20000"/>
        </a:spcBef>
        <a:spcAft>
          <a:spcPct val="0"/>
        </a:spcAft>
        <a:buClr>
          <a:srgbClr val="800000"/>
        </a:buClr>
        <a:buChar char="•"/>
        <a:defRPr sz="2200" spc="-50">
          <a:solidFill>
            <a:schemeClr val="tx1"/>
          </a:solidFill>
          <a:latin typeface="+mn-lt"/>
          <a:ea typeface="ヒラギノ角ゴ Pro W3" charset="0"/>
        </a:defRPr>
      </a:lvl3pPr>
      <a:lvl4pPr marL="1600200" indent="-228600" algn="l" rtl="0" eaLnBrk="1" fontAlgn="base" hangingPunct="1">
        <a:spcBef>
          <a:spcPct val="20000"/>
        </a:spcBef>
        <a:spcAft>
          <a:spcPct val="0"/>
        </a:spcAft>
        <a:buClr>
          <a:srgbClr val="063052"/>
        </a:buClr>
        <a:buFont typeface="Lucida Grande"/>
        <a:buChar char="–"/>
        <a:defRPr sz="2000" spc="-50">
          <a:solidFill>
            <a:schemeClr val="tx1"/>
          </a:solidFill>
          <a:latin typeface="+mn-lt"/>
          <a:ea typeface="ヒラギノ角ゴ Pro W3" charset="0"/>
        </a:defRPr>
      </a:lvl4pPr>
      <a:lvl5pPr marL="2057400" indent="-228600" algn="l" rtl="0" eaLnBrk="1" fontAlgn="base" hangingPunct="1">
        <a:spcBef>
          <a:spcPct val="20000"/>
        </a:spcBef>
        <a:spcAft>
          <a:spcPct val="0"/>
        </a:spcAft>
        <a:buClr>
          <a:srgbClr val="800000"/>
        </a:buClr>
        <a:buFont typeface="Arial Black" charset="0"/>
        <a:buChar char="►"/>
        <a:defRPr sz="2000">
          <a:solidFill>
            <a:srgbClr val="063052"/>
          </a:solidFill>
          <a:latin typeface="+mn-lt"/>
          <a:ea typeface="ヒラギノ角ゴ Pro W3" charset="0"/>
        </a:defRPr>
      </a:lvl5pPr>
      <a:lvl6pPr marL="25146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6pPr>
      <a:lvl7pPr marL="29718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7pPr>
      <a:lvl8pPr marL="34290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8pPr>
      <a:lvl9pPr marL="38862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90000"/>
              </a:lnSpc>
            </a:pPr>
            <a:r>
              <a:rPr lang="en-US" sz="4800" dirty="0" smtClean="0"/>
              <a:t>Leading the Club </a:t>
            </a:r>
            <a:br>
              <a:rPr lang="en-US" sz="4800" dirty="0" smtClean="0"/>
            </a:br>
            <a:r>
              <a:rPr lang="en-US" sz="4800" dirty="0" smtClean="0"/>
              <a:t>to Success</a:t>
            </a:r>
            <a:endParaRPr lang="en-US" sz="4800" dirty="0"/>
          </a:p>
        </p:txBody>
      </p:sp>
      <p:sp>
        <p:nvSpPr>
          <p:cNvPr id="3" name="Subtitle 2"/>
          <p:cNvSpPr>
            <a:spLocks noGrp="1"/>
          </p:cNvSpPr>
          <p:nvPr>
            <p:ph type="subTitle" idx="1"/>
          </p:nvPr>
        </p:nvSpPr>
        <p:spPr/>
        <p:txBody>
          <a:bodyPr/>
          <a:lstStyle/>
          <a:p>
            <a:r>
              <a:rPr lang="en-US" dirty="0" smtClean="0"/>
              <a:t>Club Officer Training</a:t>
            </a:r>
            <a:endParaRPr lang="en-US" dirty="0"/>
          </a:p>
        </p:txBody>
      </p:sp>
    </p:spTree>
    <p:extLst>
      <p:ext uri="{BB962C8B-B14F-4D97-AF65-F5344CB8AC3E}">
        <p14:creationId xmlns:p14="http://schemas.microsoft.com/office/powerpoint/2010/main" xmlns="" val="1133297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mj-lt"/>
              <a:buAutoNum type="arabicPeriod"/>
            </a:pPr>
            <a:r>
              <a:rPr lang="en-US" dirty="0" smtClean="0"/>
              <a:t>Decide what to delegate.</a:t>
            </a:r>
          </a:p>
          <a:p>
            <a:pPr marL="400050" lvl="0" indent="-400050">
              <a:spcBef>
                <a:spcPts val="900"/>
              </a:spcBef>
              <a:buFont typeface="+mj-lt"/>
              <a:buAutoNum type="arabicPeriod"/>
            </a:pPr>
            <a:r>
              <a:rPr lang="en-US" dirty="0" smtClean="0"/>
              <a:t>Decide who will do the task.</a:t>
            </a:r>
          </a:p>
          <a:p>
            <a:pPr marL="400050" lvl="0" indent="-400050">
              <a:spcBef>
                <a:spcPts val="900"/>
              </a:spcBef>
              <a:buFont typeface="+mj-lt"/>
              <a:buAutoNum type="arabicPeriod"/>
            </a:pPr>
            <a:r>
              <a:rPr lang="en-US" dirty="0" smtClean="0"/>
              <a:t>Assign responsibility.</a:t>
            </a:r>
          </a:p>
          <a:p>
            <a:pPr marL="400050" lvl="0" indent="-400050">
              <a:spcBef>
                <a:spcPts val="900"/>
              </a:spcBef>
              <a:buFont typeface="+mj-lt"/>
              <a:buAutoNum type="arabicPeriod"/>
            </a:pPr>
            <a:r>
              <a:rPr lang="en-US" dirty="0" smtClean="0"/>
              <a:t>Grant authority.</a:t>
            </a:r>
          </a:p>
          <a:p>
            <a:pPr marL="400050" lvl="0" indent="-400050">
              <a:spcBef>
                <a:spcPts val="900"/>
              </a:spcBef>
              <a:buFont typeface="+mj-lt"/>
              <a:buAutoNum type="arabicPeriod"/>
            </a:pPr>
            <a:r>
              <a:rPr lang="en-US" dirty="0" smtClean="0"/>
              <a:t>Establish accountability.</a:t>
            </a:r>
            <a:endParaRPr lang="en-US" dirty="0"/>
          </a:p>
        </p:txBody>
      </p:sp>
      <p:sp>
        <p:nvSpPr>
          <p:cNvPr id="2" name="Title 1"/>
          <p:cNvSpPr>
            <a:spLocks noGrp="1"/>
          </p:cNvSpPr>
          <p:nvPr>
            <p:ph type="title"/>
          </p:nvPr>
        </p:nvSpPr>
        <p:spPr>
          <a:xfrm>
            <a:off x="609600" y="425449"/>
            <a:ext cx="7467600" cy="609600"/>
          </a:xfrm>
        </p:spPr>
        <p:txBody>
          <a:bodyPr/>
          <a:lstStyle/>
          <a:p>
            <a:r>
              <a:rPr lang="en-US" dirty="0" smtClean="0"/>
              <a:t>The Five Steps of Delegation</a:t>
            </a:r>
            <a:endParaRPr lang="en-US" dirty="0"/>
          </a:p>
        </p:txBody>
      </p:sp>
    </p:spTree>
    <p:extLst>
      <p:ext uri="{BB962C8B-B14F-4D97-AF65-F5344CB8AC3E}">
        <p14:creationId xmlns:p14="http://schemas.microsoft.com/office/powerpoint/2010/main" xmlns="" val="1424736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mj-lt"/>
              <a:buAutoNum type="arabicPeriod"/>
            </a:pPr>
            <a:r>
              <a:rPr lang="en-US" dirty="0" smtClean="0"/>
              <a:t>Identify and define goals.</a:t>
            </a:r>
          </a:p>
          <a:p>
            <a:pPr marL="400050" lvl="0" indent="-400050">
              <a:spcBef>
                <a:spcPts val="900"/>
              </a:spcBef>
              <a:buFont typeface="+mj-lt"/>
              <a:buAutoNum type="arabicPeriod"/>
            </a:pPr>
            <a:r>
              <a:rPr lang="en-US" dirty="0" smtClean="0"/>
              <a:t>Define strategies to reach goals.</a:t>
            </a:r>
          </a:p>
          <a:p>
            <a:pPr marL="400050" lvl="0" indent="-400050">
              <a:spcBef>
                <a:spcPts val="900"/>
              </a:spcBef>
              <a:buFont typeface="+mj-lt"/>
              <a:buAutoNum type="arabicPeriod"/>
            </a:pPr>
            <a:r>
              <a:rPr lang="en-US" dirty="0" smtClean="0"/>
              <a:t>Establish a timeline and milestones to measure progress.</a:t>
            </a:r>
          </a:p>
          <a:p>
            <a:pPr marL="400050" lvl="0" indent="-400050">
              <a:spcBef>
                <a:spcPts val="900"/>
              </a:spcBef>
              <a:buFont typeface="+mj-lt"/>
              <a:buAutoNum type="arabicPeriod"/>
            </a:pPr>
            <a:r>
              <a:rPr lang="en-US" dirty="0" smtClean="0"/>
              <a:t>Follow up on goals.</a:t>
            </a:r>
            <a:endParaRPr lang="en-US" dirty="0"/>
          </a:p>
        </p:txBody>
      </p:sp>
      <p:sp>
        <p:nvSpPr>
          <p:cNvPr id="2" name="Title 1"/>
          <p:cNvSpPr>
            <a:spLocks noGrp="1"/>
          </p:cNvSpPr>
          <p:nvPr>
            <p:ph type="title"/>
          </p:nvPr>
        </p:nvSpPr>
        <p:spPr>
          <a:xfrm>
            <a:off x="609600" y="425449"/>
            <a:ext cx="7467600" cy="609600"/>
          </a:xfrm>
        </p:spPr>
        <p:txBody>
          <a:bodyPr/>
          <a:lstStyle/>
          <a:p>
            <a:r>
              <a:rPr lang="en-US" sz="3200" dirty="0" smtClean="0"/>
              <a:t>The Four Steps to Successful Coaching</a:t>
            </a:r>
            <a:endParaRPr lang="en-US" sz="3200" dirty="0"/>
          </a:p>
        </p:txBody>
      </p:sp>
      <p:pic>
        <p:nvPicPr>
          <p:cNvPr id="4" name="Picture 3"/>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8153400" y="533400"/>
            <a:ext cx="447675" cy="447675"/>
          </a:xfrm>
          <a:prstGeom prst="rect">
            <a:avLst/>
          </a:prstGeom>
          <a:noFill/>
          <a:ln>
            <a:noFill/>
          </a:ln>
        </p:spPr>
      </p:pic>
    </p:spTree>
    <p:extLst>
      <p:ext uri="{BB962C8B-B14F-4D97-AF65-F5344CB8AC3E}">
        <p14:creationId xmlns:p14="http://schemas.microsoft.com/office/powerpoint/2010/main" xmlns="" val="280816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Webdings" charset="2"/>
              <a:buChar char=""/>
            </a:pPr>
            <a:r>
              <a:rPr lang="en-US" dirty="0" smtClean="0"/>
              <a:t>Louis has been a sergeant at arms for three weeks. He is learning the role on his own. His responsibilities are greater than he anticipated. Meetings are starting late because it’s taking longer to set up the room. Louis has come to you for help.</a:t>
            </a:r>
          </a:p>
          <a:p>
            <a:pPr marL="400050" lvl="0" indent="-400050">
              <a:spcBef>
                <a:spcPts val="900"/>
              </a:spcBef>
              <a:buFont typeface="Webdings" charset="2"/>
              <a:buChar char=""/>
            </a:pPr>
            <a:r>
              <a:rPr lang="en-US" dirty="0" smtClean="0"/>
              <a:t>Roles</a:t>
            </a:r>
          </a:p>
          <a:p>
            <a:pPr marL="685800" lvl="1">
              <a:tabLst>
                <a:tab pos="685800" algn="l"/>
              </a:tabLst>
            </a:pPr>
            <a:r>
              <a:rPr lang="en-US" dirty="0" smtClean="0"/>
              <a:t>Louis</a:t>
            </a:r>
          </a:p>
          <a:p>
            <a:pPr marL="685800" lvl="1">
              <a:tabLst>
                <a:tab pos="685800" algn="l"/>
              </a:tabLst>
            </a:pPr>
            <a:r>
              <a:rPr lang="en-US" dirty="0" smtClean="0"/>
              <a:t>Your club officer role</a:t>
            </a:r>
          </a:p>
          <a:p>
            <a:pPr marL="685800" lvl="1">
              <a:tabLst>
                <a:tab pos="685800" algn="l"/>
              </a:tabLst>
            </a:pPr>
            <a:r>
              <a:rPr lang="en-US" dirty="0" smtClean="0"/>
              <a:t>Facilitator</a:t>
            </a:r>
            <a:endParaRPr lang="en-US" dirty="0"/>
          </a:p>
        </p:txBody>
      </p:sp>
      <p:sp>
        <p:nvSpPr>
          <p:cNvPr id="2" name="Title 1"/>
          <p:cNvSpPr>
            <a:spLocks noGrp="1"/>
          </p:cNvSpPr>
          <p:nvPr>
            <p:ph type="title"/>
          </p:nvPr>
        </p:nvSpPr>
        <p:spPr>
          <a:xfrm>
            <a:off x="609600" y="425449"/>
            <a:ext cx="7467600" cy="609600"/>
          </a:xfrm>
        </p:spPr>
        <p:txBody>
          <a:bodyPr/>
          <a:lstStyle/>
          <a:p>
            <a:r>
              <a:rPr lang="en-US" dirty="0" smtClean="0"/>
              <a:t>Coaching Role-play</a:t>
            </a:r>
            <a:endParaRPr lang="en-US" dirty="0"/>
          </a:p>
        </p:txBody>
      </p:sp>
    </p:spTree>
    <p:extLst>
      <p:ext uri="{BB962C8B-B14F-4D97-AF65-F5344CB8AC3E}">
        <p14:creationId xmlns:p14="http://schemas.microsoft.com/office/powerpoint/2010/main" xmlns="" val="911134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Webdings" charset="2"/>
              <a:buChar char=""/>
            </a:pPr>
            <a:r>
              <a:rPr lang="en-US" dirty="0" smtClean="0"/>
              <a:t>Specific</a:t>
            </a:r>
          </a:p>
          <a:p>
            <a:pPr marL="400050" lvl="0" indent="-400050">
              <a:spcBef>
                <a:spcPts val="900"/>
              </a:spcBef>
              <a:buFont typeface="Webdings" charset="2"/>
              <a:buChar char=""/>
            </a:pPr>
            <a:r>
              <a:rPr lang="en-US" dirty="0" smtClean="0"/>
              <a:t>Measurable</a:t>
            </a:r>
          </a:p>
          <a:p>
            <a:pPr marL="400050" lvl="0" indent="-400050">
              <a:spcBef>
                <a:spcPts val="900"/>
              </a:spcBef>
              <a:buFont typeface="Webdings" charset="2"/>
              <a:buChar char=""/>
            </a:pPr>
            <a:r>
              <a:rPr lang="en-US" dirty="0" smtClean="0"/>
              <a:t>Attainable</a:t>
            </a:r>
          </a:p>
          <a:p>
            <a:pPr marL="400050" lvl="0" indent="-400050">
              <a:spcBef>
                <a:spcPts val="900"/>
              </a:spcBef>
              <a:buFont typeface="Webdings" charset="2"/>
              <a:buChar char=""/>
            </a:pPr>
            <a:r>
              <a:rPr lang="en-US" dirty="0" smtClean="0"/>
              <a:t>Realistic</a:t>
            </a:r>
          </a:p>
          <a:p>
            <a:pPr marL="400050" lvl="0" indent="-400050">
              <a:spcBef>
                <a:spcPts val="900"/>
              </a:spcBef>
              <a:buFont typeface="Webdings" charset="2"/>
              <a:buChar char=""/>
            </a:pPr>
            <a:r>
              <a:rPr lang="en-US" dirty="0" smtClean="0"/>
              <a:t>Timely</a:t>
            </a:r>
          </a:p>
        </p:txBody>
      </p:sp>
      <p:sp>
        <p:nvSpPr>
          <p:cNvPr id="2" name="Title 1"/>
          <p:cNvSpPr>
            <a:spLocks noGrp="1"/>
          </p:cNvSpPr>
          <p:nvPr>
            <p:ph type="title"/>
          </p:nvPr>
        </p:nvSpPr>
        <p:spPr>
          <a:xfrm>
            <a:off x="609600" y="425449"/>
            <a:ext cx="7467600" cy="609600"/>
          </a:xfrm>
        </p:spPr>
        <p:txBody>
          <a:bodyPr/>
          <a:lstStyle/>
          <a:p>
            <a:r>
              <a:rPr lang="en-US" dirty="0" smtClean="0"/>
              <a:t>Set SMART Goals</a:t>
            </a:r>
            <a:endParaRPr lang="en-US" dirty="0"/>
          </a:p>
        </p:txBody>
      </p:sp>
    </p:spTree>
    <p:extLst>
      <p:ext uri="{BB962C8B-B14F-4D97-AF65-F5344CB8AC3E}">
        <p14:creationId xmlns:p14="http://schemas.microsoft.com/office/powerpoint/2010/main" xmlns="" val="1563267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427569"/>
            <a:ext cx="8204199" cy="609600"/>
          </a:xfrm>
        </p:spPr>
        <p:txBody>
          <a:bodyPr/>
          <a:lstStyle/>
          <a:p>
            <a:r>
              <a:rPr lang="en-US" dirty="0" smtClean="0"/>
              <a:t>Set SMART Goals</a:t>
            </a:r>
            <a:endParaRPr lang="en-US" dirty="0"/>
          </a:p>
        </p:txBody>
      </p:sp>
      <p:sp>
        <p:nvSpPr>
          <p:cNvPr id="3" name="Content Placeholder 2"/>
          <p:cNvSpPr>
            <a:spLocks noGrp="1"/>
          </p:cNvSpPr>
          <p:nvPr>
            <p:ph sz="half" idx="1"/>
          </p:nvPr>
        </p:nvSpPr>
        <p:spPr>
          <a:xfrm>
            <a:off x="533400" y="1524000"/>
            <a:ext cx="3429000" cy="4267200"/>
          </a:xfrm>
        </p:spPr>
        <p:txBody>
          <a:bodyPr/>
          <a:lstStyle/>
          <a:p>
            <a:pPr marL="457200" lvl="0" indent="-457200">
              <a:buFont typeface="Webdings" charset="2"/>
              <a:buChar char=""/>
            </a:pPr>
            <a:r>
              <a:rPr lang="en-US" dirty="0" smtClean="0"/>
              <a:t>Specific</a:t>
            </a:r>
          </a:p>
          <a:p>
            <a:pPr lvl="1">
              <a:spcBef>
                <a:spcPts val="900"/>
              </a:spcBef>
            </a:pPr>
            <a:r>
              <a:rPr lang="en-US" dirty="0" smtClean="0"/>
              <a:t>Who?</a:t>
            </a:r>
          </a:p>
          <a:p>
            <a:pPr lvl="1">
              <a:spcBef>
                <a:spcPts val="900"/>
              </a:spcBef>
            </a:pPr>
            <a:r>
              <a:rPr lang="en-US" dirty="0" smtClean="0"/>
              <a:t>What?</a:t>
            </a:r>
          </a:p>
          <a:p>
            <a:pPr lvl="1">
              <a:spcBef>
                <a:spcPts val="900"/>
              </a:spcBef>
            </a:pPr>
            <a:r>
              <a:rPr lang="en-US" dirty="0" smtClean="0"/>
              <a:t>When?</a:t>
            </a:r>
          </a:p>
          <a:p>
            <a:pPr lvl="1">
              <a:spcBef>
                <a:spcPts val="900"/>
              </a:spcBef>
            </a:pPr>
            <a:r>
              <a:rPr lang="en-US" dirty="0" smtClean="0"/>
              <a:t>Where?</a:t>
            </a:r>
          </a:p>
          <a:p>
            <a:pPr lvl="1">
              <a:spcBef>
                <a:spcPts val="900"/>
              </a:spcBef>
            </a:pPr>
            <a:r>
              <a:rPr lang="en-US" dirty="0" smtClean="0"/>
              <a:t>Why?</a:t>
            </a:r>
          </a:p>
          <a:p>
            <a:pPr lvl="1">
              <a:spcBef>
                <a:spcPts val="900"/>
              </a:spcBef>
            </a:pPr>
            <a:r>
              <a:rPr lang="en-US" dirty="0" smtClean="0"/>
              <a:t>Which?</a:t>
            </a:r>
            <a:endParaRPr lang="en-US" dirty="0"/>
          </a:p>
        </p:txBody>
      </p:sp>
      <p:pic>
        <p:nvPicPr>
          <p:cNvPr id="4" name="Picture 3" descr="specific.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3022600" y="1219200"/>
            <a:ext cx="5130800" cy="4295803"/>
          </a:xfrm>
          <a:prstGeom prst="rect">
            <a:avLst/>
          </a:prstGeom>
        </p:spPr>
      </p:pic>
    </p:spTree>
    <p:extLst>
      <p:ext uri="{BB962C8B-B14F-4D97-AF65-F5344CB8AC3E}">
        <p14:creationId xmlns:p14="http://schemas.microsoft.com/office/powerpoint/2010/main" xmlns="" val="750695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427569"/>
            <a:ext cx="8204199" cy="609600"/>
          </a:xfrm>
        </p:spPr>
        <p:txBody>
          <a:bodyPr/>
          <a:lstStyle/>
          <a:p>
            <a:r>
              <a:rPr lang="en-US" dirty="0" smtClean="0"/>
              <a:t>Set SMART Goals</a:t>
            </a:r>
            <a:endParaRPr lang="en-US" dirty="0"/>
          </a:p>
        </p:txBody>
      </p:sp>
      <p:sp>
        <p:nvSpPr>
          <p:cNvPr id="3" name="Content Placeholder 2"/>
          <p:cNvSpPr>
            <a:spLocks noGrp="1"/>
          </p:cNvSpPr>
          <p:nvPr>
            <p:ph sz="half" idx="1"/>
          </p:nvPr>
        </p:nvSpPr>
        <p:spPr>
          <a:xfrm>
            <a:off x="457200" y="1524000"/>
            <a:ext cx="3505200" cy="4572000"/>
          </a:xfrm>
        </p:spPr>
        <p:txBody>
          <a:bodyPr/>
          <a:lstStyle/>
          <a:p>
            <a:pPr marL="457200" lvl="0" indent="-457200">
              <a:buFont typeface="Webdings" charset="2"/>
              <a:buChar char=""/>
            </a:pPr>
            <a:r>
              <a:rPr lang="en-US" dirty="0" smtClean="0"/>
              <a:t>Measurable</a:t>
            </a:r>
            <a:endParaRPr lang="en-US" dirty="0"/>
          </a:p>
          <a:p>
            <a:pPr marL="685800" lvl="1" indent="-228600"/>
            <a:r>
              <a:rPr lang="en-US" dirty="0" smtClean="0"/>
              <a:t>How many?</a:t>
            </a:r>
          </a:p>
          <a:p>
            <a:pPr marL="685800" lvl="1" indent="-228600"/>
            <a:r>
              <a:rPr lang="en-US" dirty="0" smtClean="0"/>
              <a:t>How much?</a:t>
            </a:r>
          </a:p>
          <a:p>
            <a:pPr marL="685800" lvl="1" indent="-228600"/>
            <a:r>
              <a:rPr lang="en-US" dirty="0" smtClean="0"/>
              <a:t>How will we know </a:t>
            </a:r>
            <a:br>
              <a:rPr lang="en-US" dirty="0" smtClean="0"/>
            </a:br>
            <a:r>
              <a:rPr lang="en-US" dirty="0" smtClean="0"/>
              <a:t>when it’s accomplished?</a:t>
            </a:r>
            <a:endParaRPr lang="en-US" dirty="0"/>
          </a:p>
        </p:txBody>
      </p:sp>
      <p:pic>
        <p:nvPicPr>
          <p:cNvPr id="5" name="Picture 4" descr="measure.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216085" y="1676400"/>
            <a:ext cx="4534214" cy="3657600"/>
          </a:xfrm>
          <a:prstGeom prst="rect">
            <a:avLst/>
          </a:prstGeom>
        </p:spPr>
      </p:pic>
    </p:spTree>
    <p:extLst>
      <p:ext uri="{BB962C8B-B14F-4D97-AF65-F5344CB8AC3E}">
        <p14:creationId xmlns:p14="http://schemas.microsoft.com/office/powerpoint/2010/main" xmlns="" val="2588533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buFont typeface="Webdings" charset="2"/>
              <a:buChar char=""/>
            </a:pPr>
            <a:r>
              <a:rPr lang="en-US" dirty="0" smtClean="0"/>
              <a:t>Attainable</a:t>
            </a:r>
            <a:endParaRPr lang="en-US" dirty="0"/>
          </a:p>
          <a:p>
            <a:pPr marL="685800" lvl="1" indent="-228600"/>
            <a:r>
              <a:rPr lang="en-US" dirty="0" smtClean="0"/>
              <a:t>Right attitude</a:t>
            </a:r>
          </a:p>
          <a:p>
            <a:pPr marL="685800" lvl="1" indent="-228600"/>
            <a:r>
              <a:rPr lang="en-US" dirty="0" smtClean="0"/>
              <a:t>Necessary skills and abilities</a:t>
            </a:r>
          </a:p>
          <a:p>
            <a:pPr marL="685800" lvl="1" indent="-228600"/>
            <a:r>
              <a:rPr lang="en-US" dirty="0" smtClean="0"/>
              <a:t>Necessary financial resources</a:t>
            </a:r>
          </a:p>
          <a:p>
            <a:pPr marL="685800" lvl="1" indent="-228600"/>
            <a:r>
              <a:rPr lang="en-US" dirty="0" smtClean="0"/>
              <a:t>Necessary time</a:t>
            </a:r>
            <a:endParaRPr lang="en-US" dirty="0"/>
          </a:p>
        </p:txBody>
      </p:sp>
      <p:sp>
        <p:nvSpPr>
          <p:cNvPr id="2" name="Title 1"/>
          <p:cNvSpPr>
            <a:spLocks noGrp="1"/>
          </p:cNvSpPr>
          <p:nvPr>
            <p:ph type="title"/>
          </p:nvPr>
        </p:nvSpPr>
        <p:spPr>
          <a:xfrm>
            <a:off x="609600" y="425449"/>
            <a:ext cx="7467600" cy="609600"/>
          </a:xfrm>
        </p:spPr>
        <p:txBody>
          <a:bodyPr/>
          <a:lstStyle/>
          <a:p>
            <a:r>
              <a:rPr lang="en-US" dirty="0" smtClean="0"/>
              <a:t>Set SMART Goals</a:t>
            </a:r>
            <a:endParaRPr lang="en-US" dirty="0"/>
          </a:p>
        </p:txBody>
      </p:sp>
    </p:spTree>
    <p:extLst>
      <p:ext uri="{BB962C8B-B14F-4D97-AF65-F5344CB8AC3E}">
        <p14:creationId xmlns:p14="http://schemas.microsoft.com/office/powerpoint/2010/main" xmlns="" val="527541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buFont typeface="Webdings" charset="2"/>
              <a:buChar char=""/>
            </a:pPr>
            <a:r>
              <a:rPr lang="en-US" dirty="0" smtClean="0"/>
              <a:t>Realistic</a:t>
            </a:r>
            <a:endParaRPr lang="en-US" dirty="0"/>
          </a:p>
          <a:p>
            <a:pPr marL="685800" lvl="1" indent="-228600"/>
            <a:r>
              <a:rPr lang="en-US" dirty="0" smtClean="0"/>
              <a:t>How willing are we?</a:t>
            </a:r>
          </a:p>
          <a:p>
            <a:pPr marL="685800" lvl="1" indent="-228600"/>
            <a:r>
              <a:rPr lang="en-US" dirty="0" smtClean="0"/>
              <a:t>How able are we?</a:t>
            </a:r>
          </a:p>
          <a:p>
            <a:pPr marL="685800" lvl="1" indent="-228600"/>
            <a:r>
              <a:rPr lang="en-US" dirty="0" smtClean="0"/>
              <a:t>What are our current conditions?</a:t>
            </a:r>
          </a:p>
          <a:p>
            <a:pPr marL="685800" lvl="1" indent="-228600"/>
            <a:r>
              <a:rPr lang="en-US" dirty="0" smtClean="0"/>
              <a:t>What similar things have been accomplished?</a:t>
            </a:r>
            <a:endParaRPr lang="en-US" dirty="0"/>
          </a:p>
        </p:txBody>
      </p:sp>
      <p:sp>
        <p:nvSpPr>
          <p:cNvPr id="2" name="Title 1"/>
          <p:cNvSpPr>
            <a:spLocks noGrp="1"/>
          </p:cNvSpPr>
          <p:nvPr>
            <p:ph type="title"/>
          </p:nvPr>
        </p:nvSpPr>
        <p:spPr>
          <a:xfrm>
            <a:off x="609600" y="425449"/>
            <a:ext cx="7467600" cy="609600"/>
          </a:xfrm>
        </p:spPr>
        <p:txBody>
          <a:bodyPr/>
          <a:lstStyle/>
          <a:p>
            <a:r>
              <a:rPr lang="en-US" dirty="0" smtClean="0"/>
              <a:t>Set SMART Goals</a:t>
            </a:r>
            <a:endParaRPr lang="en-US" dirty="0"/>
          </a:p>
        </p:txBody>
      </p:sp>
    </p:spTree>
    <p:extLst>
      <p:ext uri="{BB962C8B-B14F-4D97-AF65-F5344CB8AC3E}">
        <p14:creationId xmlns:p14="http://schemas.microsoft.com/office/powerpoint/2010/main" xmlns="" val="527541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7569"/>
            <a:ext cx="8204199" cy="609600"/>
          </a:xfrm>
        </p:spPr>
        <p:txBody>
          <a:bodyPr/>
          <a:lstStyle/>
          <a:p>
            <a:r>
              <a:rPr lang="en-US" dirty="0" smtClean="0"/>
              <a:t>Set SMART Goals</a:t>
            </a:r>
            <a:endParaRPr lang="en-US" dirty="0"/>
          </a:p>
        </p:txBody>
      </p:sp>
      <p:sp>
        <p:nvSpPr>
          <p:cNvPr id="3" name="Content Placeholder 2"/>
          <p:cNvSpPr>
            <a:spLocks noGrp="1"/>
          </p:cNvSpPr>
          <p:nvPr>
            <p:ph sz="half" idx="1"/>
          </p:nvPr>
        </p:nvSpPr>
        <p:spPr>
          <a:xfrm>
            <a:off x="457200" y="1524000"/>
            <a:ext cx="3962400" cy="3352800"/>
          </a:xfrm>
        </p:spPr>
        <p:txBody>
          <a:bodyPr/>
          <a:lstStyle/>
          <a:p>
            <a:pPr marL="400050" lvl="0" indent="-400050">
              <a:buFont typeface="Webdings" charset="2"/>
              <a:buChar char=""/>
            </a:pPr>
            <a:r>
              <a:rPr lang="en-US" dirty="0" smtClean="0"/>
              <a:t>Timely</a:t>
            </a:r>
            <a:endParaRPr lang="en-US" dirty="0"/>
          </a:p>
          <a:p>
            <a:pPr marL="628650" lvl="1" indent="-228600"/>
            <a:r>
              <a:rPr lang="en-US" dirty="0" smtClean="0"/>
              <a:t>What is the deadline?</a:t>
            </a:r>
          </a:p>
          <a:p>
            <a:pPr marL="628650" lvl="1" indent="-228600"/>
            <a:r>
              <a:rPr lang="en-US" dirty="0" smtClean="0"/>
              <a:t>When must each step be accomplished?</a:t>
            </a:r>
          </a:p>
        </p:txBody>
      </p:sp>
      <p:pic>
        <p:nvPicPr>
          <p:cNvPr id="5" name="Picture 4" descr="deadline.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354230" y="1676400"/>
            <a:ext cx="4404691" cy="3276600"/>
          </a:xfrm>
          <a:prstGeom prst="rect">
            <a:avLst/>
          </a:prstGeom>
        </p:spPr>
      </p:pic>
    </p:spTree>
    <p:extLst>
      <p:ext uri="{BB962C8B-B14F-4D97-AF65-F5344CB8AC3E}">
        <p14:creationId xmlns:p14="http://schemas.microsoft.com/office/powerpoint/2010/main" xmlns="" val="3971079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Webdings" charset="2"/>
              <a:buChar char=""/>
            </a:pPr>
            <a:r>
              <a:rPr lang="en-US" dirty="0" smtClean="0"/>
              <a:t>Specific</a:t>
            </a:r>
          </a:p>
          <a:p>
            <a:pPr marL="400050" lvl="0" indent="-400050">
              <a:spcBef>
                <a:spcPts val="900"/>
              </a:spcBef>
              <a:buFont typeface="Webdings" charset="2"/>
              <a:buChar char=""/>
            </a:pPr>
            <a:r>
              <a:rPr lang="en-US" dirty="0" smtClean="0"/>
              <a:t>Measurable</a:t>
            </a:r>
          </a:p>
          <a:p>
            <a:pPr marL="400050" lvl="0" indent="-400050">
              <a:spcBef>
                <a:spcPts val="900"/>
              </a:spcBef>
              <a:buFont typeface="Webdings" charset="2"/>
              <a:buChar char=""/>
            </a:pPr>
            <a:r>
              <a:rPr lang="en-US" dirty="0" smtClean="0"/>
              <a:t>Attainable</a:t>
            </a:r>
          </a:p>
          <a:p>
            <a:pPr marL="400050" lvl="0" indent="-400050">
              <a:spcBef>
                <a:spcPts val="900"/>
              </a:spcBef>
              <a:buFont typeface="Webdings" charset="2"/>
              <a:buChar char=""/>
            </a:pPr>
            <a:r>
              <a:rPr lang="en-US" dirty="0" smtClean="0"/>
              <a:t>Realistic</a:t>
            </a:r>
          </a:p>
          <a:p>
            <a:pPr marL="400050" lvl="0" indent="-400050">
              <a:spcBef>
                <a:spcPts val="900"/>
              </a:spcBef>
              <a:buFont typeface="Webdings" charset="2"/>
              <a:buChar char=""/>
            </a:pPr>
            <a:r>
              <a:rPr lang="en-US" dirty="0" smtClean="0"/>
              <a:t>Timely</a:t>
            </a:r>
          </a:p>
        </p:txBody>
      </p:sp>
      <p:sp>
        <p:nvSpPr>
          <p:cNvPr id="2" name="Title 1"/>
          <p:cNvSpPr>
            <a:spLocks noGrp="1"/>
          </p:cNvSpPr>
          <p:nvPr>
            <p:ph type="title"/>
          </p:nvPr>
        </p:nvSpPr>
        <p:spPr>
          <a:xfrm>
            <a:off x="609600" y="425449"/>
            <a:ext cx="7467600" cy="609600"/>
          </a:xfrm>
        </p:spPr>
        <p:txBody>
          <a:bodyPr/>
          <a:lstStyle/>
          <a:p>
            <a:r>
              <a:rPr lang="en-US" dirty="0" smtClean="0"/>
              <a:t>Set SMART Goals</a:t>
            </a:r>
            <a:endParaRPr lang="en-US" dirty="0"/>
          </a:p>
        </p:txBody>
      </p:sp>
      <p:pic>
        <p:nvPicPr>
          <p:cNvPr id="4" name="Picture 3"/>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8153400" y="533400"/>
            <a:ext cx="447675" cy="447675"/>
          </a:xfrm>
          <a:prstGeom prst="rect">
            <a:avLst/>
          </a:prstGeom>
          <a:noFill/>
          <a:ln>
            <a:noFill/>
          </a:ln>
        </p:spPr>
      </p:pic>
    </p:spTree>
    <p:extLst>
      <p:ext uri="{BB962C8B-B14F-4D97-AF65-F5344CB8AC3E}">
        <p14:creationId xmlns:p14="http://schemas.microsoft.com/office/powerpoint/2010/main" xmlns="" val="3843503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7300" y="5105400"/>
            <a:ext cx="3619500" cy="762000"/>
          </a:xfrm>
        </p:spPr>
        <p:txBody>
          <a:bodyPr/>
          <a:lstStyle/>
          <a:p>
            <a:pPr marL="457200" lvl="0" indent="-457200">
              <a:buFont typeface="Webdings" charset="2"/>
              <a:buChar char=""/>
            </a:pPr>
            <a:r>
              <a:rPr lang="en-US" dirty="0" smtClean="0"/>
              <a:t>Club Success Plan</a:t>
            </a:r>
            <a:endParaRPr lang="en-US" dirty="0"/>
          </a:p>
        </p:txBody>
      </p:sp>
      <p:sp>
        <p:nvSpPr>
          <p:cNvPr id="2" name="Title 1"/>
          <p:cNvSpPr>
            <a:spLocks noGrp="1"/>
          </p:cNvSpPr>
          <p:nvPr>
            <p:ph type="title"/>
          </p:nvPr>
        </p:nvSpPr>
        <p:spPr>
          <a:xfrm>
            <a:off x="609600" y="431799"/>
            <a:ext cx="7467600" cy="609600"/>
          </a:xfrm>
        </p:spPr>
        <p:txBody>
          <a:bodyPr/>
          <a:lstStyle/>
          <a:p>
            <a:r>
              <a:rPr lang="en-US" dirty="0" smtClean="0"/>
              <a:t>Agenda</a:t>
            </a:r>
            <a:endParaRPr lang="en-US" dirty="0"/>
          </a:p>
        </p:txBody>
      </p:sp>
      <p:pic>
        <p:nvPicPr>
          <p:cNvPr id="5"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5289550" y="1447800"/>
            <a:ext cx="2708099" cy="3505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Content Placeholder 2"/>
          <p:cNvSpPr txBox="1">
            <a:spLocks/>
          </p:cNvSpPr>
          <p:nvPr/>
        </p:nvSpPr>
        <p:spPr bwMode="auto">
          <a:xfrm>
            <a:off x="717550" y="5099050"/>
            <a:ext cx="3016250"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rgbClr val="CD202C"/>
              </a:buClr>
              <a:buFontTx/>
              <a:buNone/>
              <a:defRPr sz="2800" spc="-50">
                <a:solidFill>
                  <a:schemeClr val="tx1"/>
                </a:solidFill>
                <a:latin typeface="+mn-lt"/>
                <a:ea typeface="ヒラギノ角ゴ Pro W3" charset="0"/>
                <a:cs typeface="+mn-cs"/>
              </a:defRPr>
            </a:lvl1pPr>
            <a:lvl2pPr marL="742950" indent="-285750" algn="l" rtl="0" eaLnBrk="1" fontAlgn="base" hangingPunct="1">
              <a:spcBef>
                <a:spcPct val="20000"/>
              </a:spcBef>
              <a:spcAft>
                <a:spcPct val="0"/>
              </a:spcAft>
              <a:buClr>
                <a:srgbClr val="063052"/>
              </a:buClr>
              <a:buFont typeface="Wingdings" charset="0"/>
              <a:buChar char="§"/>
              <a:defRPr sz="2500" spc="-50">
                <a:solidFill>
                  <a:schemeClr val="tx1"/>
                </a:solidFill>
                <a:latin typeface="+mn-lt"/>
                <a:ea typeface="ヒラギノ角ゴ Pro W3" charset="0"/>
              </a:defRPr>
            </a:lvl2pPr>
            <a:lvl3pPr marL="1143000" indent="-228600" algn="l" rtl="0" eaLnBrk="1" fontAlgn="base" hangingPunct="1">
              <a:spcBef>
                <a:spcPct val="20000"/>
              </a:spcBef>
              <a:spcAft>
                <a:spcPct val="0"/>
              </a:spcAft>
              <a:buClr>
                <a:srgbClr val="800000"/>
              </a:buClr>
              <a:buChar char="•"/>
              <a:defRPr sz="2200" spc="-50">
                <a:solidFill>
                  <a:schemeClr val="tx1"/>
                </a:solidFill>
                <a:latin typeface="+mn-lt"/>
                <a:ea typeface="ヒラギノ角ゴ Pro W3" charset="0"/>
              </a:defRPr>
            </a:lvl3pPr>
            <a:lvl4pPr marL="1600200" indent="-228600" algn="l" rtl="0" eaLnBrk="1" fontAlgn="base" hangingPunct="1">
              <a:spcBef>
                <a:spcPct val="20000"/>
              </a:spcBef>
              <a:spcAft>
                <a:spcPct val="0"/>
              </a:spcAft>
              <a:buClr>
                <a:srgbClr val="063052"/>
              </a:buClr>
              <a:buFont typeface="Lucida Grande"/>
              <a:buChar char="–"/>
              <a:defRPr sz="2000" spc="-50">
                <a:solidFill>
                  <a:schemeClr val="tx1"/>
                </a:solidFill>
                <a:latin typeface="+mn-lt"/>
                <a:ea typeface="ヒラギノ角ゴ Pro W3" charset="0"/>
              </a:defRPr>
            </a:lvl4pPr>
            <a:lvl5pPr marL="2057400" indent="-228600" algn="l" rtl="0" eaLnBrk="1" fontAlgn="base" hangingPunct="1">
              <a:spcBef>
                <a:spcPct val="20000"/>
              </a:spcBef>
              <a:spcAft>
                <a:spcPct val="0"/>
              </a:spcAft>
              <a:buClr>
                <a:srgbClr val="800000"/>
              </a:buClr>
              <a:buFont typeface="Arial Black" charset="0"/>
              <a:buChar char="►"/>
              <a:defRPr sz="2000">
                <a:solidFill>
                  <a:srgbClr val="063052"/>
                </a:solidFill>
                <a:latin typeface="+mn-lt"/>
                <a:ea typeface="ヒラギノ角ゴ Pro W3" charset="0"/>
              </a:defRPr>
            </a:lvl5pPr>
            <a:lvl6pPr marL="25146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6pPr>
            <a:lvl7pPr marL="29718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7pPr>
            <a:lvl8pPr marL="34290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8pPr>
            <a:lvl9pPr marL="3886200" indent="-228600" algn="l" rtl="0" eaLnBrk="1" fontAlgn="base" hangingPunct="1">
              <a:spcBef>
                <a:spcPct val="20000"/>
              </a:spcBef>
              <a:spcAft>
                <a:spcPct val="0"/>
              </a:spcAft>
              <a:buClr>
                <a:srgbClr val="800000"/>
              </a:buClr>
              <a:buFont typeface="Arial Black" pitchFamily="34" charset="0"/>
              <a:buChar char="►"/>
              <a:defRPr sz="2000">
                <a:solidFill>
                  <a:srgbClr val="063052"/>
                </a:solidFill>
                <a:latin typeface="+mn-lt"/>
              </a:defRPr>
            </a:lvl9pPr>
          </a:lstStyle>
          <a:p>
            <a:pPr marL="457200" indent="-457200">
              <a:buFont typeface="Webdings" charset="2"/>
              <a:buChar char=""/>
            </a:pPr>
            <a:r>
              <a:rPr lang="en-US" dirty="0" smtClean="0"/>
              <a:t>Leadership</a:t>
            </a:r>
          </a:p>
        </p:txBody>
      </p:sp>
      <p:pic>
        <p:nvPicPr>
          <p:cNvPr id="7" name="Picture 6" descr="SCP_0264.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908050" y="1460500"/>
            <a:ext cx="4114800" cy="2743200"/>
          </a:xfrm>
          <a:prstGeom prst="rect">
            <a:avLst/>
          </a:prstGeom>
        </p:spPr>
      </p:pic>
    </p:spTree>
    <p:extLst>
      <p:ext uri="{BB962C8B-B14F-4D97-AF65-F5344CB8AC3E}">
        <p14:creationId xmlns:p14="http://schemas.microsoft.com/office/powerpoint/2010/main" xmlns="" val="978270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1799"/>
            <a:ext cx="7467600" cy="609600"/>
          </a:xfrm>
        </p:spPr>
        <p:txBody>
          <a:bodyPr/>
          <a:lstStyle/>
          <a:p>
            <a:r>
              <a:rPr lang="en-US" dirty="0" smtClean="0"/>
              <a:t>Club Success Plan</a:t>
            </a:r>
            <a:endParaRPr lang="en-US"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629233" y="1257300"/>
            <a:ext cx="3885534"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99942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449"/>
            <a:ext cx="7467600" cy="609600"/>
          </a:xfrm>
        </p:spPr>
        <p:txBody>
          <a:bodyPr/>
          <a:lstStyle/>
          <a:p>
            <a:r>
              <a:rPr lang="en-US" dirty="0" smtClean="0"/>
              <a:t>SWOT Analysis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801663081"/>
              </p:ext>
            </p:extLst>
          </p:nvPr>
        </p:nvGraphicFramePr>
        <p:xfrm>
          <a:off x="2098548" y="1463040"/>
          <a:ext cx="4572000" cy="4626864"/>
        </p:xfrm>
        <a:graphic>
          <a:graphicData uri="http://schemas.openxmlformats.org/drawingml/2006/table">
            <a:tbl>
              <a:tblPr firstRow="1" bandRow="1">
                <a:tableStyleId>{5C22544A-7EE6-4342-B048-85BDC9FD1C3A}</a:tableStyleId>
              </a:tblPr>
              <a:tblGrid>
                <a:gridCol w="2286000"/>
                <a:gridCol w="2286000"/>
              </a:tblGrid>
              <a:tr h="2313432">
                <a:tc>
                  <a:txBody>
                    <a:bodyPr/>
                    <a:lstStyle/>
                    <a:p>
                      <a:r>
                        <a:rPr lang="en-US" b="0" dirty="0" smtClean="0">
                          <a:solidFill>
                            <a:schemeClr val="tx1"/>
                          </a:solidFill>
                        </a:rPr>
                        <a:t>Strengths</a:t>
                      </a:r>
                    </a:p>
                  </a:txBody>
                  <a:tcPr>
                    <a:solidFill>
                      <a:schemeClr val="bg1">
                        <a:lumMod val="85000"/>
                      </a:schemeClr>
                    </a:solidFill>
                  </a:tcPr>
                </a:tc>
                <a:tc>
                  <a:txBody>
                    <a:bodyPr/>
                    <a:lstStyle/>
                    <a:p>
                      <a:r>
                        <a:rPr lang="en-US" b="0" dirty="0" smtClean="0">
                          <a:solidFill>
                            <a:schemeClr val="tx1"/>
                          </a:solidFill>
                        </a:rPr>
                        <a:t>Opportunities</a:t>
                      </a:r>
                    </a:p>
                  </a:txBody>
                  <a:tcPr>
                    <a:solidFill>
                      <a:schemeClr val="bg1">
                        <a:lumMod val="85000"/>
                      </a:schemeClr>
                    </a:solidFill>
                  </a:tcPr>
                </a:tc>
              </a:tr>
              <a:tr h="2313432">
                <a:tc>
                  <a:txBody>
                    <a:bodyPr/>
                    <a:lstStyle/>
                    <a:p>
                      <a:r>
                        <a:rPr lang="en-US" dirty="0" smtClean="0"/>
                        <a:t>Weaknesses</a:t>
                      </a:r>
                      <a:endParaRPr lang="en-US" sz="1600" dirty="0" smtClean="0"/>
                    </a:p>
                  </a:txBody>
                  <a:tcPr>
                    <a:solidFill>
                      <a:schemeClr val="bg1">
                        <a:lumMod val="85000"/>
                      </a:schemeClr>
                    </a:solidFill>
                  </a:tcPr>
                </a:tc>
                <a:tc>
                  <a:txBody>
                    <a:bodyPr/>
                    <a:lstStyle/>
                    <a:p>
                      <a:r>
                        <a:rPr lang="en-US" dirty="0" smtClean="0"/>
                        <a:t>Threats</a:t>
                      </a:r>
                    </a:p>
                  </a:txBody>
                  <a:tcPr>
                    <a:solidFill>
                      <a:schemeClr val="bg1">
                        <a:lumMod val="85000"/>
                      </a:schemeClr>
                    </a:solidFill>
                  </a:tcPr>
                </a:tc>
              </a:tr>
            </a:tbl>
          </a:graphicData>
        </a:graphic>
      </p:graphicFrame>
    </p:spTree>
    <p:extLst>
      <p:ext uri="{BB962C8B-B14F-4D97-AF65-F5344CB8AC3E}">
        <p14:creationId xmlns:p14="http://schemas.microsoft.com/office/powerpoint/2010/main" xmlns="" val="1099251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449"/>
            <a:ext cx="7467600" cy="609600"/>
          </a:xfrm>
        </p:spPr>
        <p:txBody>
          <a:bodyPr/>
          <a:lstStyle/>
          <a:p>
            <a:r>
              <a:rPr lang="en-US" dirty="0" smtClean="0"/>
              <a:t>Sample SWOT Analysis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265530339"/>
              </p:ext>
            </p:extLst>
          </p:nvPr>
        </p:nvGraphicFramePr>
        <p:xfrm>
          <a:off x="2098548" y="1463040"/>
          <a:ext cx="4572000" cy="4602480"/>
        </p:xfrm>
        <a:graphic>
          <a:graphicData uri="http://schemas.openxmlformats.org/drawingml/2006/table">
            <a:tbl>
              <a:tblPr firstRow="1" bandRow="1">
                <a:tableStyleId>{5C22544A-7EE6-4342-B048-85BDC9FD1C3A}</a:tableStyleId>
              </a:tblPr>
              <a:tblGrid>
                <a:gridCol w="2286000"/>
                <a:gridCol w="2286000"/>
              </a:tblGrid>
              <a:tr h="2286000">
                <a:tc>
                  <a:txBody>
                    <a:bodyPr/>
                    <a:lstStyle/>
                    <a:p>
                      <a:r>
                        <a:rPr lang="en-US" b="0" dirty="0" smtClean="0">
                          <a:solidFill>
                            <a:schemeClr val="tx1"/>
                          </a:solidFill>
                        </a:rPr>
                        <a:t>Strengths</a:t>
                      </a:r>
                    </a:p>
                    <a:p>
                      <a:pPr marL="228600" indent="-228600">
                        <a:buFont typeface="Arial" pitchFamily="34" charset="0"/>
                        <a:buChar char="•"/>
                      </a:pPr>
                      <a:r>
                        <a:rPr lang="en-US" sz="1600" b="0" dirty="0" smtClean="0">
                          <a:solidFill>
                            <a:schemeClr val="tx1"/>
                          </a:solidFill>
                        </a:rPr>
                        <a:t>Well-developed Club Success Plan and budget</a:t>
                      </a:r>
                    </a:p>
                    <a:p>
                      <a:pPr marL="228600" indent="-228600">
                        <a:buFont typeface="Arial" pitchFamily="34" charset="0"/>
                        <a:buChar char="•"/>
                      </a:pPr>
                      <a:r>
                        <a:rPr lang="en-US" sz="1600" b="0" dirty="0" smtClean="0">
                          <a:solidFill>
                            <a:schemeClr val="tx1"/>
                          </a:solidFill>
                        </a:rPr>
                        <a:t>Club officers</a:t>
                      </a:r>
                      <a:r>
                        <a:rPr lang="en-US" sz="1600" b="0" baseline="0" dirty="0" smtClean="0">
                          <a:solidFill>
                            <a:schemeClr val="tx1"/>
                          </a:solidFill>
                        </a:rPr>
                        <a:t> who have p</a:t>
                      </a:r>
                      <a:r>
                        <a:rPr lang="en-US" sz="1600" b="0" dirty="0" smtClean="0">
                          <a:solidFill>
                            <a:schemeClr val="tx1"/>
                          </a:solidFill>
                        </a:rPr>
                        <a:t>roperly set expectations</a:t>
                      </a:r>
                      <a:r>
                        <a:rPr lang="en-US" sz="1600" b="0" baseline="0" dirty="0" smtClean="0">
                          <a:solidFill>
                            <a:schemeClr val="tx1"/>
                          </a:solidFill>
                        </a:rPr>
                        <a:t> about duties</a:t>
                      </a:r>
                    </a:p>
                  </a:txBody>
                  <a:tcPr>
                    <a:solidFill>
                      <a:schemeClr val="bg1">
                        <a:lumMod val="85000"/>
                      </a:schemeClr>
                    </a:solidFill>
                  </a:tcPr>
                </a:tc>
                <a:tc>
                  <a:txBody>
                    <a:bodyPr/>
                    <a:lstStyle/>
                    <a:p>
                      <a:r>
                        <a:rPr lang="en-US" b="0" dirty="0" smtClean="0">
                          <a:solidFill>
                            <a:schemeClr val="tx1"/>
                          </a:solidFill>
                        </a:rPr>
                        <a:t>Opportunities</a:t>
                      </a:r>
                    </a:p>
                    <a:p>
                      <a:pPr marL="228600" indent="-228600">
                        <a:buFont typeface="Arial" pitchFamily="34" charset="0"/>
                        <a:buChar char="•"/>
                      </a:pPr>
                      <a:r>
                        <a:rPr lang="en-US" sz="1600" b="0" dirty="0" smtClean="0">
                          <a:solidFill>
                            <a:schemeClr val="tx1"/>
                          </a:solidFill>
                        </a:rPr>
                        <a:t>Speech contests</a:t>
                      </a:r>
                    </a:p>
                    <a:p>
                      <a:pPr marL="228600" indent="-228600">
                        <a:buFont typeface="Arial" pitchFamily="34" charset="0"/>
                        <a:buChar char="•"/>
                      </a:pPr>
                      <a:r>
                        <a:rPr lang="en-US" sz="1600" b="0" dirty="0" smtClean="0">
                          <a:solidFill>
                            <a:schemeClr val="tx1"/>
                          </a:solidFill>
                        </a:rPr>
                        <a:t>Membership-building contests</a:t>
                      </a:r>
                    </a:p>
                    <a:p>
                      <a:pPr marL="228600" indent="-228600">
                        <a:buFont typeface="Arial" pitchFamily="34" charset="0"/>
                        <a:buChar char="•"/>
                      </a:pPr>
                      <a:r>
                        <a:rPr lang="en-US" sz="1600" b="0" i="1" baseline="0" dirty="0" smtClean="0">
                          <a:solidFill>
                            <a:schemeClr val="tx1"/>
                          </a:solidFill>
                        </a:rPr>
                        <a:t>Speechcraft </a:t>
                      </a:r>
                      <a:r>
                        <a:rPr lang="en-US" sz="1600" b="0" i="0" baseline="0" dirty="0" smtClean="0">
                          <a:solidFill>
                            <a:schemeClr val="tx1"/>
                          </a:solidFill>
                        </a:rPr>
                        <a:t>(Item 204)</a:t>
                      </a:r>
                      <a:endParaRPr lang="en-US" sz="1600" b="0" i="1" dirty="0" smtClean="0">
                        <a:solidFill>
                          <a:schemeClr val="tx1"/>
                        </a:solidFill>
                      </a:endParaRPr>
                    </a:p>
                    <a:p>
                      <a:pPr marL="228600" indent="-228600">
                        <a:buFont typeface="Arial" pitchFamily="34" charset="0"/>
                        <a:buChar char="•"/>
                      </a:pPr>
                      <a:r>
                        <a:rPr lang="en-US" sz="1600" b="0" i="1" dirty="0" smtClean="0">
                          <a:solidFill>
                            <a:schemeClr val="tx1"/>
                          </a:solidFill>
                        </a:rPr>
                        <a:t>The Successful Club Series</a:t>
                      </a:r>
                      <a:r>
                        <a:rPr lang="en-US" sz="1600" b="0" i="0" dirty="0" smtClean="0">
                          <a:solidFill>
                            <a:schemeClr val="tx1"/>
                          </a:solidFill>
                        </a:rPr>
                        <a:t> (Item</a:t>
                      </a:r>
                      <a:r>
                        <a:rPr lang="en-US" sz="1600" b="0" i="0" baseline="0" dirty="0" smtClean="0">
                          <a:solidFill>
                            <a:schemeClr val="tx1"/>
                          </a:solidFill>
                        </a:rPr>
                        <a:t> 289)</a:t>
                      </a:r>
                      <a:endParaRPr lang="en-US" sz="1600" b="0" i="1" dirty="0">
                        <a:solidFill>
                          <a:schemeClr val="tx1"/>
                        </a:solidFill>
                      </a:endParaRPr>
                    </a:p>
                  </a:txBody>
                  <a:tcPr>
                    <a:solidFill>
                      <a:schemeClr val="bg1">
                        <a:lumMod val="85000"/>
                      </a:schemeClr>
                    </a:solidFill>
                  </a:tcPr>
                </a:tc>
              </a:tr>
              <a:tr h="2286000">
                <a:tc>
                  <a:txBody>
                    <a:bodyPr/>
                    <a:lstStyle/>
                    <a:p>
                      <a:r>
                        <a:rPr lang="en-US" dirty="0" smtClean="0"/>
                        <a:t>Weaknesses</a:t>
                      </a:r>
                      <a:endParaRPr lang="en-US" sz="1600" dirty="0" smtClean="0"/>
                    </a:p>
                    <a:p>
                      <a:pPr marL="228600" indent="-228600">
                        <a:buFont typeface="Arial" pitchFamily="34" charset="0"/>
                        <a:buChar char="•"/>
                      </a:pPr>
                      <a:r>
                        <a:rPr lang="en-US" sz="1600" dirty="0" smtClean="0"/>
                        <a:t>No presence on</a:t>
                      </a:r>
                      <a:r>
                        <a:rPr lang="en-US" sz="1600" baseline="0" dirty="0" smtClean="0"/>
                        <a:t> social networks</a:t>
                      </a:r>
                    </a:p>
                    <a:p>
                      <a:pPr marL="228600" indent="-228600">
                        <a:buFont typeface="Arial" pitchFamily="34" charset="0"/>
                        <a:buChar char="•"/>
                      </a:pPr>
                      <a:r>
                        <a:rPr lang="en-US" sz="1600" baseline="0" dirty="0" smtClean="0"/>
                        <a:t>Club website has not been updated recently</a:t>
                      </a:r>
                    </a:p>
                    <a:p>
                      <a:pPr marL="228600" indent="-228600">
                        <a:buFont typeface="Arial" pitchFamily="34" charset="0"/>
                        <a:buChar char="•"/>
                      </a:pPr>
                      <a:r>
                        <a:rPr lang="en-US" sz="1600" baseline="0" dirty="0" smtClean="0"/>
                        <a:t>CL manual not being used</a:t>
                      </a:r>
                      <a:endParaRPr lang="en-US" sz="1600" dirty="0"/>
                    </a:p>
                  </a:txBody>
                  <a:tcPr>
                    <a:solidFill>
                      <a:schemeClr val="bg1">
                        <a:lumMod val="85000"/>
                      </a:schemeClr>
                    </a:solidFill>
                  </a:tcPr>
                </a:tc>
                <a:tc>
                  <a:txBody>
                    <a:bodyPr/>
                    <a:lstStyle/>
                    <a:p>
                      <a:r>
                        <a:rPr lang="en-US" dirty="0" smtClean="0"/>
                        <a:t>Threats</a:t>
                      </a:r>
                    </a:p>
                    <a:p>
                      <a:pPr marL="228600" indent="-228600">
                        <a:buFont typeface="Arial" pitchFamily="34" charset="0"/>
                        <a:buChar char="•"/>
                      </a:pPr>
                      <a:r>
                        <a:rPr lang="en-US" sz="1600" dirty="0" smtClean="0"/>
                        <a:t>Low</a:t>
                      </a:r>
                      <a:r>
                        <a:rPr lang="en-US" sz="1600" baseline="0" dirty="0" smtClean="0"/>
                        <a:t> attendance</a:t>
                      </a:r>
                    </a:p>
                    <a:p>
                      <a:pPr marL="228600" indent="-228600">
                        <a:buFont typeface="Arial" pitchFamily="34" charset="0"/>
                        <a:buChar char="•"/>
                      </a:pPr>
                      <a:r>
                        <a:rPr lang="en-US" sz="1600" baseline="0" dirty="0" smtClean="0"/>
                        <a:t>Members not properly prepared for speeches</a:t>
                      </a:r>
                    </a:p>
                    <a:p>
                      <a:pPr marL="228600" indent="-228600">
                        <a:buFont typeface="Arial" pitchFamily="34" charset="0"/>
                        <a:buChar char="•"/>
                      </a:pPr>
                      <a:r>
                        <a:rPr lang="en-US" sz="1600" baseline="0" dirty="0" smtClean="0"/>
                        <a:t>Dues not paid</a:t>
                      </a:r>
                    </a:p>
                    <a:p>
                      <a:pPr marL="228600" indent="-228600">
                        <a:buFont typeface="Arial" pitchFamily="34" charset="0"/>
                        <a:buChar char="•"/>
                      </a:pPr>
                      <a:r>
                        <a:rPr lang="en-US" sz="1600" baseline="0" dirty="0" smtClean="0"/>
                        <a:t>Members not engaged during meetings</a:t>
                      </a:r>
                    </a:p>
                  </a:txBody>
                  <a:tcPr>
                    <a:solidFill>
                      <a:schemeClr val="bg1">
                        <a:lumMod val="85000"/>
                      </a:schemeClr>
                    </a:solidFill>
                  </a:tcPr>
                </a:tc>
              </a:tr>
            </a:tbl>
          </a:graphicData>
        </a:graphic>
      </p:graphicFrame>
    </p:spTree>
    <p:extLst>
      <p:ext uri="{BB962C8B-B14F-4D97-AF65-F5344CB8AC3E}">
        <p14:creationId xmlns:p14="http://schemas.microsoft.com/office/powerpoint/2010/main" xmlns="" val="1738623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Webdings" charset="2"/>
              <a:buChar char=""/>
            </a:pPr>
            <a:r>
              <a:rPr lang="en-US" dirty="0" smtClean="0"/>
              <a:t>What actions need to be taken?</a:t>
            </a:r>
          </a:p>
          <a:p>
            <a:pPr marL="400050" lvl="0" indent="-400050">
              <a:spcBef>
                <a:spcPts val="900"/>
              </a:spcBef>
              <a:buFont typeface="Webdings" charset="2"/>
              <a:buChar char=""/>
            </a:pPr>
            <a:r>
              <a:rPr lang="en-US" dirty="0" smtClean="0"/>
              <a:t>What resources are available?</a:t>
            </a:r>
          </a:p>
          <a:p>
            <a:pPr marL="400050" lvl="0" indent="-400050">
              <a:spcBef>
                <a:spcPts val="900"/>
              </a:spcBef>
              <a:buFont typeface="Webdings" charset="2"/>
              <a:buChar char=""/>
            </a:pPr>
            <a:r>
              <a:rPr lang="en-US" dirty="0" smtClean="0"/>
              <a:t>Who is responsible?</a:t>
            </a:r>
          </a:p>
          <a:p>
            <a:pPr marL="400050" lvl="0" indent="-400050">
              <a:spcBef>
                <a:spcPts val="900"/>
              </a:spcBef>
              <a:buFont typeface="Webdings" charset="2"/>
              <a:buChar char=""/>
            </a:pPr>
            <a:r>
              <a:rPr lang="en-US" dirty="0" smtClean="0"/>
              <a:t>When must the action be completed?</a:t>
            </a:r>
            <a:endParaRPr lang="en-US" dirty="0"/>
          </a:p>
        </p:txBody>
      </p:sp>
      <p:sp>
        <p:nvSpPr>
          <p:cNvPr id="2" name="Title 1"/>
          <p:cNvSpPr>
            <a:spLocks noGrp="1"/>
          </p:cNvSpPr>
          <p:nvPr>
            <p:ph type="title"/>
          </p:nvPr>
        </p:nvSpPr>
        <p:spPr>
          <a:xfrm>
            <a:off x="685800" y="425449"/>
            <a:ext cx="7467600" cy="609600"/>
          </a:xfrm>
        </p:spPr>
        <p:txBody>
          <a:bodyPr/>
          <a:lstStyle/>
          <a:p>
            <a:r>
              <a:rPr lang="en-US" dirty="0" smtClean="0"/>
              <a:t>Action Plan</a:t>
            </a:r>
            <a:endParaRPr lang="en-US" dirty="0"/>
          </a:p>
        </p:txBody>
      </p:sp>
    </p:spTree>
    <p:extLst>
      <p:ext uri="{BB962C8B-B14F-4D97-AF65-F5344CB8AC3E}">
        <p14:creationId xmlns:p14="http://schemas.microsoft.com/office/powerpoint/2010/main" xmlns="" val="2354844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concludes</a:t>
            </a:r>
            <a:br>
              <a:rPr lang="en-US" dirty="0" smtClean="0"/>
            </a:br>
            <a:r>
              <a:rPr lang="en-US" dirty="0" smtClean="0"/>
              <a:t>Leading the Club to Success.</a:t>
            </a:r>
            <a:endParaRPr lang="en-US" dirty="0"/>
          </a:p>
        </p:txBody>
      </p:sp>
      <p:sp>
        <p:nvSpPr>
          <p:cNvPr id="3" name="Subtitle 2"/>
          <p:cNvSpPr>
            <a:spLocks noGrp="1"/>
          </p:cNvSpPr>
          <p:nvPr>
            <p:ph type="subTitle" idx="1"/>
          </p:nvPr>
        </p:nvSpPr>
        <p:spPr/>
        <p:txBody>
          <a:bodyPr/>
          <a:lstStyle/>
          <a:p>
            <a:r>
              <a:rPr lang="en-US" dirty="0" smtClean="0"/>
              <a:t>Club Officer Training</a:t>
            </a:r>
            <a:endParaRPr lang="en-US" dirty="0"/>
          </a:p>
        </p:txBody>
      </p:sp>
    </p:spTree>
    <p:extLst>
      <p:ext uri="{BB962C8B-B14F-4D97-AF65-F5344CB8AC3E}">
        <p14:creationId xmlns:p14="http://schemas.microsoft.com/office/powerpoint/2010/main" xmlns="" val="1448534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267200" y="1981200"/>
            <a:ext cx="4152900" cy="3114675"/>
          </a:xfrm>
        </p:spPr>
      </p:pic>
      <p:sp>
        <p:nvSpPr>
          <p:cNvPr id="2" name="Title 1"/>
          <p:cNvSpPr>
            <a:spLocks noGrp="1"/>
          </p:cNvSpPr>
          <p:nvPr>
            <p:ph type="title"/>
          </p:nvPr>
        </p:nvSpPr>
        <p:spPr>
          <a:xfrm>
            <a:off x="577851" y="427569"/>
            <a:ext cx="8204199" cy="609600"/>
          </a:xfrm>
        </p:spPr>
        <p:txBody>
          <a:bodyPr/>
          <a:lstStyle/>
          <a:p>
            <a:r>
              <a:rPr lang="en-US" dirty="0" smtClean="0"/>
              <a:t>Session Objectives</a:t>
            </a:r>
            <a:endParaRPr lang="en-US" dirty="0"/>
          </a:p>
        </p:txBody>
      </p:sp>
      <p:sp>
        <p:nvSpPr>
          <p:cNvPr id="3" name="Content Placeholder 2"/>
          <p:cNvSpPr>
            <a:spLocks noGrp="1"/>
          </p:cNvSpPr>
          <p:nvPr>
            <p:ph sz="half" idx="1"/>
          </p:nvPr>
        </p:nvSpPr>
        <p:spPr>
          <a:xfrm>
            <a:off x="457200" y="1524000"/>
            <a:ext cx="4267200" cy="4572000"/>
          </a:xfrm>
        </p:spPr>
        <p:txBody>
          <a:bodyPr/>
          <a:lstStyle/>
          <a:p>
            <a:pPr marL="400050" lvl="0" indent="-400050">
              <a:spcBef>
                <a:spcPts val="900"/>
              </a:spcBef>
              <a:buFont typeface="Webdings" charset="2"/>
              <a:buChar char=""/>
            </a:pPr>
            <a:r>
              <a:rPr lang="en-US" dirty="0" smtClean="0"/>
              <a:t>Identify five principles of motivation</a:t>
            </a:r>
          </a:p>
          <a:p>
            <a:pPr marL="400050" lvl="0" indent="-400050">
              <a:spcBef>
                <a:spcPts val="900"/>
              </a:spcBef>
              <a:buFont typeface="Webdings" charset="2"/>
              <a:buChar char=""/>
            </a:pPr>
            <a:r>
              <a:rPr lang="en-US" dirty="0" smtClean="0"/>
              <a:t>Apply Toastmasters’ Hierarchy of</a:t>
            </a:r>
          </a:p>
          <a:p>
            <a:pPr marL="400050" lvl="0" indent="-400050">
              <a:spcBef>
                <a:spcPts val="900"/>
              </a:spcBef>
              <a:buFont typeface="Webdings" charset="2"/>
              <a:buChar char=""/>
            </a:pPr>
            <a:r>
              <a:rPr lang="en-US" dirty="0" smtClean="0"/>
              <a:t>List five steps of delegation</a:t>
            </a:r>
          </a:p>
          <a:p>
            <a:pPr marL="400050" lvl="0" indent="-400050">
              <a:spcBef>
                <a:spcPts val="900"/>
              </a:spcBef>
              <a:buFont typeface="Webdings" charset="2"/>
              <a:buChar char=""/>
            </a:pPr>
            <a:r>
              <a:rPr lang="en-US" dirty="0" smtClean="0"/>
              <a:t>Name four steps of successful coaching</a:t>
            </a:r>
          </a:p>
        </p:txBody>
      </p:sp>
    </p:spTree>
    <p:extLst>
      <p:ext uri="{BB962C8B-B14F-4D97-AF65-F5344CB8AC3E}">
        <p14:creationId xmlns:p14="http://schemas.microsoft.com/office/powerpoint/2010/main" xmlns="" val="911134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267200" y="1981200"/>
            <a:ext cx="4152900" cy="3114675"/>
          </a:xfrm>
        </p:spPr>
      </p:pic>
      <p:sp>
        <p:nvSpPr>
          <p:cNvPr id="2" name="Title 1"/>
          <p:cNvSpPr>
            <a:spLocks noGrp="1"/>
          </p:cNvSpPr>
          <p:nvPr>
            <p:ph type="title"/>
          </p:nvPr>
        </p:nvSpPr>
        <p:spPr>
          <a:xfrm>
            <a:off x="577851" y="427569"/>
            <a:ext cx="8204199" cy="609600"/>
          </a:xfrm>
        </p:spPr>
        <p:txBody>
          <a:bodyPr/>
          <a:lstStyle/>
          <a:p>
            <a:r>
              <a:rPr lang="en-US" dirty="0" smtClean="0"/>
              <a:t>Session Objectives</a:t>
            </a:r>
            <a:endParaRPr lang="en-US" dirty="0"/>
          </a:p>
        </p:txBody>
      </p:sp>
      <p:sp>
        <p:nvSpPr>
          <p:cNvPr id="3" name="Content Placeholder 2"/>
          <p:cNvSpPr>
            <a:spLocks noGrp="1"/>
          </p:cNvSpPr>
          <p:nvPr>
            <p:ph sz="half" idx="1"/>
          </p:nvPr>
        </p:nvSpPr>
        <p:spPr/>
        <p:txBody>
          <a:bodyPr/>
          <a:lstStyle/>
          <a:p>
            <a:pPr marL="400050" lvl="0" indent="-400050">
              <a:spcBef>
                <a:spcPts val="900"/>
              </a:spcBef>
              <a:buFont typeface="Webdings" charset="2"/>
              <a:buChar char=""/>
            </a:pPr>
            <a:r>
              <a:rPr lang="en-US" dirty="0" smtClean="0"/>
              <a:t>Create SMART goals</a:t>
            </a:r>
          </a:p>
          <a:p>
            <a:pPr marL="400050" lvl="0" indent="-400050">
              <a:spcBef>
                <a:spcPts val="900"/>
              </a:spcBef>
              <a:buFont typeface="Webdings" charset="2"/>
              <a:buChar char=""/>
            </a:pPr>
            <a:r>
              <a:rPr lang="en-US" dirty="0" smtClean="0"/>
              <a:t>Develop a Club Success Plan</a:t>
            </a:r>
            <a:endParaRPr lang="en-US" dirty="0"/>
          </a:p>
        </p:txBody>
      </p:sp>
    </p:spTree>
    <p:extLst>
      <p:ext uri="{BB962C8B-B14F-4D97-AF65-F5344CB8AC3E}">
        <p14:creationId xmlns:p14="http://schemas.microsoft.com/office/powerpoint/2010/main" xmlns="" val="2416744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449"/>
            <a:ext cx="7467600" cy="609600"/>
          </a:xfrm>
        </p:spPr>
        <p:txBody>
          <a:bodyPr/>
          <a:lstStyle/>
          <a:p>
            <a:r>
              <a:rPr lang="en-US" dirty="0" smtClean="0"/>
              <a:t>Leadership</a:t>
            </a:r>
            <a:endParaRPr lang="en-US" dirty="0"/>
          </a:p>
        </p:txBody>
      </p:sp>
      <p:pic>
        <p:nvPicPr>
          <p:cNvPr id="3" name="Picture 2" descr="SCP_0264.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1485900" y="1524000"/>
            <a:ext cx="6286500" cy="4191000"/>
          </a:xfrm>
          <a:prstGeom prst="rect">
            <a:avLst/>
          </a:prstGeom>
        </p:spPr>
      </p:pic>
    </p:spTree>
    <p:extLst>
      <p:ext uri="{BB962C8B-B14F-4D97-AF65-F5344CB8AC3E}">
        <p14:creationId xmlns:p14="http://schemas.microsoft.com/office/powerpoint/2010/main" xmlns="" val="911134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467600" cy="3505200"/>
          </a:xfrm>
        </p:spPr>
        <p:txBody>
          <a:bodyPr/>
          <a:lstStyle/>
          <a:p>
            <a:pPr marL="400050" lvl="0" indent="-400050">
              <a:spcBef>
                <a:spcPts val="900"/>
              </a:spcBef>
              <a:buFont typeface="Webdings" charset="2"/>
              <a:buChar char=""/>
            </a:pPr>
            <a:r>
              <a:rPr lang="en-US" dirty="0" smtClean="0"/>
              <a:t>Practical experience in a safe environment</a:t>
            </a:r>
          </a:p>
          <a:p>
            <a:pPr marL="400050" lvl="0" indent="-400050">
              <a:spcBef>
                <a:spcPts val="900"/>
              </a:spcBef>
              <a:buFont typeface="Webdings" charset="2"/>
              <a:buChar char=""/>
            </a:pPr>
            <a:r>
              <a:rPr lang="en-US" dirty="0" smtClean="0"/>
              <a:t>Leadership skill development</a:t>
            </a:r>
          </a:p>
          <a:p>
            <a:pPr marL="400050" indent="-400050">
              <a:spcBef>
                <a:spcPts val="900"/>
              </a:spcBef>
              <a:buFont typeface="Webdings" charset="2"/>
              <a:buChar char=""/>
            </a:pPr>
            <a:r>
              <a:rPr lang="en-US" dirty="0" smtClean="0"/>
              <a:t>Personal and professional opportunities</a:t>
            </a:r>
          </a:p>
          <a:p>
            <a:pPr marL="400050" indent="-400050">
              <a:spcBef>
                <a:spcPts val="900"/>
              </a:spcBef>
              <a:buFont typeface="Webdings" charset="2"/>
              <a:buChar char=""/>
            </a:pPr>
            <a:r>
              <a:rPr lang="en-US" dirty="0" smtClean="0"/>
              <a:t>Building the club’s legacy</a:t>
            </a:r>
            <a:endParaRPr lang="en-US" dirty="0"/>
          </a:p>
        </p:txBody>
      </p:sp>
      <p:sp>
        <p:nvSpPr>
          <p:cNvPr id="2" name="Title 1"/>
          <p:cNvSpPr>
            <a:spLocks noGrp="1"/>
          </p:cNvSpPr>
          <p:nvPr>
            <p:ph type="title"/>
          </p:nvPr>
        </p:nvSpPr>
        <p:spPr>
          <a:xfrm>
            <a:off x="609600" y="425449"/>
            <a:ext cx="7467600" cy="609600"/>
          </a:xfrm>
        </p:spPr>
        <p:txBody>
          <a:bodyPr/>
          <a:lstStyle/>
          <a:p>
            <a:r>
              <a:rPr lang="en-US" dirty="0" smtClean="0"/>
              <a:t>Leadership Benefits</a:t>
            </a:r>
            <a:endParaRPr lang="en-US" dirty="0"/>
          </a:p>
        </p:txBody>
      </p:sp>
    </p:spTree>
    <p:extLst>
      <p:ext uri="{BB962C8B-B14F-4D97-AF65-F5344CB8AC3E}">
        <p14:creationId xmlns:p14="http://schemas.microsoft.com/office/powerpoint/2010/main" xmlns="" val="911134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lvl="0" indent="-400050">
              <a:spcBef>
                <a:spcPts val="900"/>
              </a:spcBef>
              <a:buFont typeface="Webdings" charset="2"/>
              <a:buChar char=""/>
            </a:pPr>
            <a:r>
              <a:rPr lang="en-US" dirty="0" smtClean="0"/>
              <a:t>Motivating team members</a:t>
            </a:r>
          </a:p>
          <a:p>
            <a:pPr marL="400050" lvl="0" indent="-400050">
              <a:spcBef>
                <a:spcPts val="900"/>
              </a:spcBef>
              <a:buFont typeface="Webdings" charset="2"/>
              <a:buChar char=""/>
            </a:pPr>
            <a:r>
              <a:rPr lang="en-US" dirty="0" smtClean="0"/>
              <a:t>Delegating tasks</a:t>
            </a:r>
          </a:p>
          <a:p>
            <a:pPr marL="400050" lvl="0" indent="-400050">
              <a:spcBef>
                <a:spcPts val="900"/>
              </a:spcBef>
              <a:buFont typeface="Webdings" charset="2"/>
              <a:buChar char=""/>
            </a:pPr>
            <a:r>
              <a:rPr lang="en-US" dirty="0" smtClean="0"/>
              <a:t>Coaching team members</a:t>
            </a:r>
          </a:p>
          <a:p>
            <a:pPr marL="400050" lvl="0" indent="-400050">
              <a:spcBef>
                <a:spcPts val="900"/>
              </a:spcBef>
              <a:buFont typeface="Webdings" charset="2"/>
              <a:buChar char=""/>
            </a:pPr>
            <a:r>
              <a:rPr lang="en-US" dirty="0" smtClean="0"/>
              <a:t>Setting realistic and attainable goals</a:t>
            </a:r>
          </a:p>
        </p:txBody>
      </p:sp>
      <p:sp>
        <p:nvSpPr>
          <p:cNvPr id="2" name="Title 1"/>
          <p:cNvSpPr>
            <a:spLocks noGrp="1"/>
          </p:cNvSpPr>
          <p:nvPr>
            <p:ph type="title"/>
          </p:nvPr>
        </p:nvSpPr>
        <p:spPr>
          <a:xfrm>
            <a:off x="609600" y="425449"/>
            <a:ext cx="7467600" cy="609600"/>
          </a:xfrm>
        </p:spPr>
        <p:txBody>
          <a:bodyPr/>
          <a:lstStyle/>
          <a:p>
            <a:r>
              <a:rPr lang="en-US" dirty="0" smtClean="0"/>
              <a:t>Tools of Successful Leaders</a:t>
            </a:r>
            <a:endParaRPr lang="en-US" dirty="0"/>
          </a:p>
        </p:txBody>
      </p:sp>
    </p:spTree>
    <p:extLst>
      <p:ext uri="{BB962C8B-B14F-4D97-AF65-F5344CB8AC3E}">
        <p14:creationId xmlns:p14="http://schemas.microsoft.com/office/powerpoint/2010/main" xmlns="" val="334067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0" indent="-457200">
              <a:spcBef>
                <a:spcPts val="900"/>
              </a:spcBef>
              <a:buFont typeface="+mj-lt"/>
              <a:buAutoNum type="arabicPeriod"/>
              <a:tabLst>
                <a:tab pos="400050" algn="l"/>
              </a:tabLst>
            </a:pPr>
            <a:r>
              <a:rPr lang="en-US" dirty="0" smtClean="0"/>
              <a:t>Understand what motivates each person.</a:t>
            </a:r>
          </a:p>
          <a:p>
            <a:pPr marL="457200" lvl="0" indent="-457200">
              <a:spcBef>
                <a:spcPts val="900"/>
              </a:spcBef>
              <a:buFont typeface="+mj-lt"/>
              <a:buAutoNum type="arabicPeriod"/>
              <a:tabLst>
                <a:tab pos="400050" algn="l"/>
              </a:tabLst>
            </a:pPr>
            <a:r>
              <a:rPr lang="en-US" dirty="0" smtClean="0"/>
              <a:t>Focus on the benefit to the individual.</a:t>
            </a:r>
          </a:p>
          <a:p>
            <a:pPr marL="457200" lvl="0" indent="-457200">
              <a:spcBef>
                <a:spcPts val="900"/>
              </a:spcBef>
              <a:buFont typeface="+mj-lt"/>
              <a:buAutoNum type="arabicPeriod"/>
              <a:tabLst>
                <a:tab pos="400050" algn="l"/>
              </a:tabLst>
            </a:pPr>
            <a:r>
              <a:rPr lang="en-US" dirty="0" smtClean="0"/>
              <a:t>Make expectations clear.</a:t>
            </a:r>
          </a:p>
          <a:p>
            <a:pPr marL="457200" lvl="0" indent="-457200">
              <a:spcBef>
                <a:spcPts val="900"/>
              </a:spcBef>
              <a:buFont typeface="+mj-lt"/>
              <a:buAutoNum type="arabicPeriod"/>
              <a:tabLst>
                <a:tab pos="400050" algn="l"/>
              </a:tabLst>
            </a:pPr>
            <a:r>
              <a:rPr lang="en-US" dirty="0" smtClean="0"/>
              <a:t>Recognize members.</a:t>
            </a:r>
          </a:p>
          <a:p>
            <a:pPr marL="457200" lvl="0" indent="-457200">
              <a:spcBef>
                <a:spcPts val="900"/>
              </a:spcBef>
              <a:buFont typeface="+mj-lt"/>
              <a:buAutoNum type="arabicPeriod"/>
              <a:tabLst>
                <a:tab pos="400050" algn="l"/>
              </a:tabLst>
            </a:pPr>
            <a:r>
              <a:rPr lang="en-US" dirty="0" smtClean="0"/>
              <a:t>Be a leader.</a:t>
            </a:r>
            <a:endParaRPr lang="en-US" dirty="0"/>
          </a:p>
        </p:txBody>
      </p:sp>
      <p:sp>
        <p:nvSpPr>
          <p:cNvPr id="2" name="Title 1"/>
          <p:cNvSpPr>
            <a:spLocks noGrp="1"/>
          </p:cNvSpPr>
          <p:nvPr>
            <p:ph type="title"/>
          </p:nvPr>
        </p:nvSpPr>
        <p:spPr>
          <a:xfrm>
            <a:off x="609600" y="425449"/>
            <a:ext cx="7467600" cy="609600"/>
          </a:xfrm>
        </p:spPr>
        <p:txBody>
          <a:bodyPr/>
          <a:lstStyle/>
          <a:p>
            <a:r>
              <a:rPr lang="en-US" dirty="0" smtClean="0"/>
              <a:t>The Five Principles of Motivation</a:t>
            </a:r>
            <a:endParaRPr lang="en-US" dirty="0"/>
          </a:p>
        </p:txBody>
      </p:sp>
    </p:spTree>
    <p:extLst>
      <p:ext uri="{BB962C8B-B14F-4D97-AF65-F5344CB8AC3E}">
        <p14:creationId xmlns:p14="http://schemas.microsoft.com/office/powerpoint/2010/main" xmlns="" val="3184993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449"/>
            <a:ext cx="7467600" cy="609600"/>
          </a:xfrm>
        </p:spPr>
        <p:txBody>
          <a:bodyPr/>
          <a:lstStyle/>
          <a:p>
            <a:r>
              <a:rPr lang="en-US" sz="3200" dirty="0" smtClean="0"/>
              <a:t>The Toastmaster’s Hierarchy of Needs</a:t>
            </a:r>
            <a:endParaRPr lang="en-US" sz="3200" dirty="0"/>
          </a:p>
        </p:txBody>
      </p:sp>
      <p:pic>
        <p:nvPicPr>
          <p:cNvPr id="4" name="Picture 3"/>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8153400" y="533400"/>
            <a:ext cx="447675" cy="447675"/>
          </a:xfrm>
          <a:prstGeom prst="rect">
            <a:avLst/>
          </a:prstGeom>
          <a:noFill/>
          <a:ln>
            <a:noFill/>
          </a:ln>
        </p:spPr>
      </p:pic>
      <p:graphicFrame>
        <p:nvGraphicFramePr>
          <p:cNvPr id="6" name="Diagram 5"/>
          <p:cNvGraphicFramePr/>
          <p:nvPr>
            <p:extLst>
              <p:ext uri="{D42A27DB-BD31-4B8C-83A1-F6EECF244321}">
                <p14:modId xmlns:p14="http://schemas.microsoft.com/office/powerpoint/2010/main" xmlns="" val="2342982016"/>
              </p:ext>
            </p:extLst>
          </p:nvPr>
        </p:nvGraphicFramePr>
        <p:xfrm>
          <a:off x="171450" y="1219200"/>
          <a:ext cx="8801100" cy="4934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81000" y="6159044"/>
            <a:ext cx="3581400" cy="215444"/>
          </a:xfrm>
          <a:prstGeom prst="rect">
            <a:avLst/>
          </a:prstGeom>
          <a:noFill/>
        </p:spPr>
        <p:txBody>
          <a:bodyPr wrap="square" rtlCol="0">
            <a:spAutoFit/>
          </a:bodyPr>
          <a:lstStyle/>
          <a:p>
            <a:r>
              <a:rPr lang="en-US" sz="800" dirty="0" smtClean="0"/>
              <a:t>Adapted from “A Theory of Human Motivation” by Abraham Maslow</a:t>
            </a:r>
            <a:endParaRPr lang="en-US" sz="800" dirty="0"/>
          </a:p>
        </p:txBody>
      </p:sp>
    </p:spTree>
    <p:extLst>
      <p:ext uri="{BB962C8B-B14F-4D97-AF65-F5344CB8AC3E}">
        <p14:creationId xmlns:p14="http://schemas.microsoft.com/office/powerpoint/2010/main" xmlns="" val="142473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1 Convention PowerPoint Template">
  <a:themeElements>
    <a:clrScheme name="Convention_2011_Template 14">
      <a:dk1>
        <a:srgbClr val="000000"/>
      </a:dk1>
      <a:lt1>
        <a:srgbClr val="FFFFFF"/>
      </a:lt1>
      <a:dk2>
        <a:srgbClr val="000000"/>
      </a:dk2>
      <a:lt2>
        <a:srgbClr val="808080"/>
      </a:lt2>
      <a:accent1>
        <a:srgbClr val="294364"/>
      </a:accent1>
      <a:accent2>
        <a:srgbClr val="652936"/>
      </a:accent2>
      <a:accent3>
        <a:srgbClr val="FFFFFF"/>
      </a:accent3>
      <a:accent4>
        <a:srgbClr val="000000"/>
      </a:accent4>
      <a:accent5>
        <a:srgbClr val="ACB0B8"/>
      </a:accent5>
      <a:accent6>
        <a:srgbClr val="5B2430"/>
      </a:accent6>
      <a:hlink>
        <a:srgbClr val="777777"/>
      </a:hlink>
      <a:folHlink>
        <a:srgbClr val="B2B2B2"/>
      </a:folHlink>
    </a:clrScheme>
    <a:fontScheme name="Convention_2011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vention_2011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vention_2011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vention_2011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vention_2011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vention_2011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vention_2011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vention_2011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vention_2011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vention_2011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vention_2011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vention_2011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vention_2011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vention_2011_Template 13">
        <a:dk1>
          <a:srgbClr val="000000"/>
        </a:dk1>
        <a:lt1>
          <a:srgbClr val="FFFFFF"/>
        </a:lt1>
        <a:dk2>
          <a:srgbClr val="000000"/>
        </a:dk2>
        <a:lt2>
          <a:srgbClr val="808080"/>
        </a:lt2>
        <a:accent1>
          <a:srgbClr val="294364"/>
        </a:accent1>
        <a:accent2>
          <a:srgbClr val="652936"/>
        </a:accent2>
        <a:accent3>
          <a:srgbClr val="FFFFFF"/>
        </a:accent3>
        <a:accent4>
          <a:srgbClr val="000000"/>
        </a:accent4>
        <a:accent5>
          <a:srgbClr val="ACB0B8"/>
        </a:accent5>
        <a:accent6>
          <a:srgbClr val="5B2430"/>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Convention_2011_Template 14">
        <a:dk1>
          <a:srgbClr val="000000"/>
        </a:dk1>
        <a:lt1>
          <a:srgbClr val="FFFFFF"/>
        </a:lt1>
        <a:dk2>
          <a:srgbClr val="000000"/>
        </a:dk2>
        <a:lt2>
          <a:srgbClr val="808080"/>
        </a:lt2>
        <a:accent1>
          <a:srgbClr val="294364"/>
        </a:accent1>
        <a:accent2>
          <a:srgbClr val="652936"/>
        </a:accent2>
        <a:accent3>
          <a:srgbClr val="FFFFFF"/>
        </a:accent3>
        <a:accent4>
          <a:srgbClr val="000000"/>
        </a:accent4>
        <a:accent5>
          <a:srgbClr val="ACB0B8"/>
        </a:accent5>
        <a:accent6>
          <a:srgbClr val="5B2430"/>
        </a:accent6>
        <a:hlink>
          <a:srgbClr val="777777"/>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677</TotalTime>
  <Words>548</Words>
  <Application>Microsoft Office PowerPoint</Application>
  <PresentationFormat>On-screen Show (4:3)</PresentationFormat>
  <Paragraphs>131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2011 Convention PowerPoint Template</vt:lpstr>
      <vt:lpstr>Leading the Club  to Success</vt:lpstr>
      <vt:lpstr>Agenda</vt:lpstr>
      <vt:lpstr>Session Objectives</vt:lpstr>
      <vt:lpstr>Session Objectives</vt:lpstr>
      <vt:lpstr>Leadership</vt:lpstr>
      <vt:lpstr>Leadership Benefits</vt:lpstr>
      <vt:lpstr>Tools of Successful Leaders</vt:lpstr>
      <vt:lpstr>The Five Principles of Motivation</vt:lpstr>
      <vt:lpstr>The Toastmaster’s Hierarchy of Needs</vt:lpstr>
      <vt:lpstr>The Five Steps of Delegation</vt:lpstr>
      <vt:lpstr>The Four Steps to Successful Coaching</vt:lpstr>
      <vt:lpstr>Coaching Role-play</vt:lpstr>
      <vt:lpstr>Set SMART Goals</vt:lpstr>
      <vt:lpstr>Set SMART Goals</vt:lpstr>
      <vt:lpstr>Set SMART Goals</vt:lpstr>
      <vt:lpstr>Set SMART Goals</vt:lpstr>
      <vt:lpstr>Set SMART Goals</vt:lpstr>
      <vt:lpstr>Set SMART Goals</vt:lpstr>
      <vt:lpstr>Set SMART Goals</vt:lpstr>
      <vt:lpstr>Club Success Plan</vt:lpstr>
      <vt:lpstr>SWOT Analysis</vt:lpstr>
      <vt:lpstr>Sample SWOT Analysis</vt:lpstr>
      <vt:lpstr>Action Plan</vt:lpstr>
      <vt:lpstr>This concludes Leading the Club to Success.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drex</dc:creator>
  <cp:lastModifiedBy>Allegra Manigault</cp:lastModifiedBy>
  <cp:revision>68</cp:revision>
  <cp:lastPrinted>2012-07-26T18:12:12Z</cp:lastPrinted>
  <dcterms:created xsi:type="dcterms:W3CDTF">2011-07-13T15:20:37Z</dcterms:created>
  <dcterms:modified xsi:type="dcterms:W3CDTF">2018-05-18T19:48:00Z</dcterms:modified>
</cp:coreProperties>
</file>